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4"/>
  </p:notesMasterIdLst>
  <p:sldIdLst>
    <p:sldId id="281" r:id="rId5"/>
    <p:sldId id="282" r:id="rId6"/>
    <p:sldId id="313" r:id="rId7"/>
    <p:sldId id="293" r:id="rId8"/>
    <p:sldId id="314" r:id="rId9"/>
    <p:sldId id="315" r:id="rId10"/>
    <p:sldId id="316" r:id="rId11"/>
    <p:sldId id="286" r:id="rId12"/>
    <p:sldId id="317" r:id="rId13"/>
    <p:sldId id="318" r:id="rId14"/>
    <p:sldId id="319" r:id="rId15"/>
    <p:sldId id="320" r:id="rId16"/>
    <p:sldId id="294" r:id="rId17"/>
    <p:sldId id="321" r:id="rId18"/>
    <p:sldId id="323" r:id="rId19"/>
    <p:sldId id="326" r:id="rId20"/>
    <p:sldId id="324" r:id="rId21"/>
    <p:sldId id="325" r:id="rId22"/>
    <p:sldId id="297" r:id="rId23"/>
  </p:sldIdLst>
  <p:sldSz cx="9144000" cy="5143500" type="screen16x9"/>
  <p:notesSz cx="6858000" cy="9144000"/>
  <p:embeddedFontLst>
    <p:embeddedFont>
      <p:font typeface="Merriweather Sans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lcXVFId25KmFRbnFwwf/J63I2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E87DA-5CDF-4250-BD06-3F84E2811CA9}" v="288" dt="2025-10-31T09:41:56.9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32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43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anca van Kuringen" userId="0586fed0-031e-42f5-9b3f-fbebc18de680" providerId="ADAL" clId="{C76F6F5D-AC6A-4847-9AD9-598DD6A890BD}"/>
    <pc:docChg chg="undo redo custSel addSld delSld modSld sldOrd delMainMaster">
      <pc:chgData name="Bianca van Kuringen" userId="0586fed0-031e-42f5-9b3f-fbebc18de680" providerId="ADAL" clId="{C76F6F5D-AC6A-4847-9AD9-598DD6A890BD}" dt="2025-10-31T09:43:19.445" v="9638" actId="1076"/>
      <pc:docMkLst>
        <pc:docMk/>
      </pc:docMkLst>
      <pc:sldChg chg="del">
        <pc:chgData name="Bianca van Kuringen" userId="0586fed0-031e-42f5-9b3f-fbebc18de680" providerId="ADAL" clId="{C76F6F5D-AC6A-4847-9AD9-598DD6A890BD}" dt="2025-09-12T11:52:08.750" v="156" actId="2696"/>
        <pc:sldMkLst>
          <pc:docMk/>
          <pc:sldMk cId="0" sldId="256"/>
        </pc:sldMkLst>
      </pc:sldChg>
      <pc:sldChg chg="del">
        <pc:chgData name="Bianca van Kuringen" userId="0586fed0-031e-42f5-9b3f-fbebc18de680" providerId="ADAL" clId="{C76F6F5D-AC6A-4847-9AD9-598DD6A890BD}" dt="2025-09-12T11:42:03.147" v="31" actId="2696"/>
        <pc:sldMkLst>
          <pc:docMk/>
          <pc:sldMk cId="0" sldId="257"/>
        </pc:sldMkLst>
      </pc:sldChg>
      <pc:sldChg chg="del">
        <pc:chgData name="Bianca van Kuringen" userId="0586fed0-031e-42f5-9b3f-fbebc18de680" providerId="ADAL" clId="{C76F6F5D-AC6A-4847-9AD9-598DD6A890BD}" dt="2025-09-12T11:57:53.057" v="312" actId="2696"/>
        <pc:sldMkLst>
          <pc:docMk/>
          <pc:sldMk cId="0" sldId="258"/>
        </pc:sldMkLst>
      </pc:sldChg>
      <pc:sldChg chg="del">
        <pc:chgData name="Bianca van Kuringen" userId="0586fed0-031e-42f5-9b3f-fbebc18de680" providerId="ADAL" clId="{C76F6F5D-AC6A-4847-9AD9-598DD6A890BD}" dt="2025-09-12T11:59:05.611" v="348" actId="2696"/>
        <pc:sldMkLst>
          <pc:docMk/>
          <pc:sldMk cId="0" sldId="259"/>
        </pc:sldMkLst>
      </pc:sldChg>
      <pc:sldChg chg="del">
        <pc:chgData name="Bianca van Kuringen" userId="0586fed0-031e-42f5-9b3f-fbebc18de680" providerId="ADAL" clId="{C76F6F5D-AC6A-4847-9AD9-598DD6A890BD}" dt="2025-09-12T12:01:42.463" v="378" actId="2696"/>
        <pc:sldMkLst>
          <pc:docMk/>
          <pc:sldMk cId="0" sldId="260"/>
        </pc:sldMkLst>
      </pc:sldChg>
      <pc:sldChg chg="modSp del mod">
        <pc:chgData name="Bianca van Kuringen" userId="0586fed0-031e-42f5-9b3f-fbebc18de680" providerId="ADAL" clId="{C76F6F5D-AC6A-4847-9AD9-598DD6A890BD}" dt="2025-09-12T12:06:50.092" v="451" actId="2696"/>
        <pc:sldMkLst>
          <pc:docMk/>
          <pc:sldMk cId="0" sldId="261"/>
        </pc:sldMkLst>
      </pc:sldChg>
      <pc:sldChg chg="del">
        <pc:chgData name="Bianca van Kuringen" userId="0586fed0-031e-42f5-9b3f-fbebc18de680" providerId="ADAL" clId="{C76F6F5D-AC6A-4847-9AD9-598DD6A890BD}" dt="2025-09-12T12:07:53.829" v="476" actId="2696"/>
        <pc:sldMkLst>
          <pc:docMk/>
          <pc:sldMk cId="0" sldId="262"/>
        </pc:sldMkLst>
      </pc:sldChg>
      <pc:sldChg chg="del">
        <pc:chgData name="Bianca van Kuringen" userId="0586fed0-031e-42f5-9b3f-fbebc18de680" providerId="ADAL" clId="{C76F6F5D-AC6A-4847-9AD9-598DD6A890BD}" dt="2025-09-12T12:09:46.665" v="500" actId="2696"/>
        <pc:sldMkLst>
          <pc:docMk/>
          <pc:sldMk cId="0" sldId="263"/>
        </pc:sldMkLst>
      </pc:sldChg>
      <pc:sldChg chg="del">
        <pc:chgData name="Bianca van Kuringen" userId="0586fed0-031e-42f5-9b3f-fbebc18de680" providerId="ADAL" clId="{C76F6F5D-AC6A-4847-9AD9-598DD6A890BD}" dt="2025-09-12T12:11:51.991" v="526" actId="2696"/>
        <pc:sldMkLst>
          <pc:docMk/>
          <pc:sldMk cId="0" sldId="264"/>
        </pc:sldMkLst>
      </pc:sldChg>
      <pc:sldChg chg="del">
        <pc:chgData name="Bianca van Kuringen" userId="0586fed0-031e-42f5-9b3f-fbebc18de680" providerId="ADAL" clId="{C76F6F5D-AC6A-4847-9AD9-598DD6A890BD}" dt="2025-09-12T12:13:13.584" v="559" actId="2696"/>
        <pc:sldMkLst>
          <pc:docMk/>
          <pc:sldMk cId="0" sldId="265"/>
        </pc:sldMkLst>
      </pc:sldChg>
      <pc:sldChg chg="del">
        <pc:chgData name="Bianca van Kuringen" userId="0586fed0-031e-42f5-9b3f-fbebc18de680" providerId="ADAL" clId="{C76F6F5D-AC6A-4847-9AD9-598DD6A890BD}" dt="2025-09-12T12:15:27.094" v="636" actId="2696"/>
        <pc:sldMkLst>
          <pc:docMk/>
          <pc:sldMk cId="0" sldId="266"/>
        </pc:sldMkLst>
      </pc:sldChg>
      <pc:sldChg chg="del">
        <pc:chgData name="Bianca van Kuringen" userId="0586fed0-031e-42f5-9b3f-fbebc18de680" providerId="ADAL" clId="{C76F6F5D-AC6A-4847-9AD9-598DD6A890BD}" dt="2025-09-12T12:22:04.307" v="912" actId="2696"/>
        <pc:sldMkLst>
          <pc:docMk/>
          <pc:sldMk cId="0" sldId="267"/>
        </pc:sldMkLst>
      </pc:sldChg>
      <pc:sldChg chg="del">
        <pc:chgData name="Bianca van Kuringen" userId="0586fed0-031e-42f5-9b3f-fbebc18de680" providerId="ADAL" clId="{C76F6F5D-AC6A-4847-9AD9-598DD6A890BD}" dt="2025-09-12T12:27:08.558" v="1101" actId="2696"/>
        <pc:sldMkLst>
          <pc:docMk/>
          <pc:sldMk cId="0" sldId="268"/>
        </pc:sldMkLst>
      </pc:sldChg>
      <pc:sldChg chg="del">
        <pc:chgData name="Bianca van Kuringen" userId="0586fed0-031e-42f5-9b3f-fbebc18de680" providerId="ADAL" clId="{C76F6F5D-AC6A-4847-9AD9-598DD6A890BD}" dt="2025-09-12T12:29:37.148" v="1151" actId="2696"/>
        <pc:sldMkLst>
          <pc:docMk/>
          <pc:sldMk cId="0" sldId="269"/>
        </pc:sldMkLst>
      </pc:sldChg>
      <pc:sldChg chg="del">
        <pc:chgData name="Bianca van Kuringen" userId="0586fed0-031e-42f5-9b3f-fbebc18de680" providerId="ADAL" clId="{C76F6F5D-AC6A-4847-9AD9-598DD6A890BD}" dt="2025-09-12T12:31:08.564" v="1178" actId="2696"/>
        <pc:sldMkLst>
          <pc:docMk/>
          <pc:sldMk cId="0" sldId="270"/>
        </pc:sldMkLst>
      </pc:sldChg>
      <pc:sldChg chg="del">
        <pc:chgData name="Bianca van Kuringen" userId="0586fed0-031e-42f5-9b3f-fbebc18de680" providerId="ADAL" clId="{C76F6F5D-AC6A-4847-9AD9-598DD6A890BD}" dt="2025-09-12T12:40:56.302" v="1433" actId="2696"/>
        <pc:sldMkLst>
          <pc:docMk/>
          <pc:sldMk cId="0" sldId="271"/>
        </pc:sldMkLst>
      </pc:sldChg>
      <pc:sldChg chg="del">
        <pc:chgData name="Bianca van Kuringen" userId="0586fed0-031e-42f5-9b3f-fbebc18de680" providerId="ADAL" clId="{C76F6F5D-AC6A-4847-9AD9-598DD6A890BD}" dt="2025-09-12T12:44:14.896" v="1528" actId="2696"/>
        <pc:sldMkLst>
          <pc:docMk/>
          <pc:sldMk cId="0" sldId="272"/>
        </pc:sldMkLst>
      </pc:sldChg>
      <pc:sldChg chg="del">
        <pc:chgData name="Bianca van Kuringen" userId="0586fed0-031e-42f5-9b3f-fbebc18de680" providerId="ADAL" clId="{C76F6F5D-AC6A-4847-9AD9-598DD6A890BD}" dt="2025-09-12T12:45:24.552" v="1567" actId="2696"/>
        <pc:sldMkLst>
          <pc:docMk/>
          <pc:sldMk cId="0" sldId="273"/>
        </pc:sldMkLst>
      </pc:sldChg>
      <pc:sldChg chg="modSp del mod">
        <pc:chgData name="Bianca van Kuringen" userId="0586fed0-031e-42f5-9b3f-fbebc18de680" providerId="ADAL" clId="{C76F6F5D-AC6A-4847-9AD9-598DD6A890BD}" dt="2025-09-12T12:47:39.235" v="1652" actId="2696"/>
        <pc:sldMkLst>
          <pc:docMk/>
          <pc:sldMk cId="0" sldId="274"/>
        </pc:sldMkLst>
      </pc:sldChg>
      <pc:sldChg chg="del">
        <pc:chgData name="Bianca van Kuringen" userId="0586fed0-031e-42f5-9b3f-fbebc18de680" providerId="ADAL" clId="{C76F6F5D-AC6A-4847-9AD9-598DD6A890BD}" dt="2025-09-12T12:53:29.589" v="1976" actId="2696"/>
        <pc:sldMkLst>
          <pc:docMk/>
          <pc:sldMk cId="0" sldId="275"/>
        </pc:sldMkLst>
      </pc:sldChg>
      <pc:sldChg chg="del">
        <pc:chgData name="Bianca van Kuringen" userId="0586fed0-031e-42f5-9b3f-fbebc18de680" providerId="ADAL" clId="{C76F6F5D-AC6A-4847-9AD9-598DD6A890BD}" dt="2025-09-12T12:55:44.945" v="2035" actId="2696"/>
        <pc:sldMkLst>
          <pc:docMk/>
          <pc:sldMk cId="0" sldId="276"/>
        </pc:sldMkLst>
      </pc:sldChg>
      <pc:sldChg chg="del">
        <pc:chgData name="Bianca van Kuringen" userId="0586fed0-031e-42f5-9b3f-fbebc18de680" providerId="ADAL" clId="{C76F6F5D-AC6A-4847-9AD9-598DD6A890BD}" dt="2025-09-12T12:57:45.998" v="2096" actId="2696"/>
        <pc:sldMkLst>
          <pc:docMk/>
          <pc:sldMk cId="0" sldId="277"/>
        </pc:sldMkLst>
      </pc:sldChg>
      <pc:sldChg chg="del">
        <pc:chgData name="Bianca van Kuringen" userId="0586fed0-031e-42f5-9b3f-fbebc18de680" providerId="ADAL" clId="{C76F6F5D-AC6A-4847-9AD9-598DD6A890BD}" dt="2025-09-12T13:04:41.036" v="2198" actId="2696"/>
        <pc:sldMkLst>
          <pc:docMk/>
          <pc:sldMk cId="0" sldId="278"/>
        </pc:sldMkLst>
      </pc:sldChg>
      <pc:sldChg chg="del">
        <pc:chgData name="Bianca van Kuringen" userId="0586fed0-031e-42f5-9b3f-fbebc18de680" providerId="ADAL" clId="{C76F6F5D-AC6A-4847-9AD9-598DD6A890BD}" dt="2025-09-12T13:17:56.087" v="3016" actId="2696"/>
        <pc:sldMkLst>
          <pc:docMk/>
          <pc:sldMk cId="0" sldId="279"/>
        </pc:sldMkLst>
      </pc:sldChg>
      <pc:sldChg chg="del">
        <pc:chgData name="Bianca van Kuringen" userId="0586fed0-031e-42f5-9b3f-fbebc18de680" providerId="ADAL" clId="{C76F6F5D-AC6A-4847-9AD9-598DD6A890BD}" dt="2025-09-12T13:18:19.546" v="3017" actId="2696"/>
        <pc:sldMkLst>
          <pc:docMk/>
          <pc:sldMk cId="0" sldId="280"/>
        </pc:sldMkLst>
      </pc:sldChg>
      <pc:sldChg chg="new del">
        <pc:chgData name="Bianca van Kuringen" userId="0586fed0-031e-42f5-9b3f-fbebc18de680" providerId="ADAL" clId="{C76F6F5D-AC6A-4847-9AD9-598DD6A890BD}" dt="2025-09-12T11:36:39.494" v="1" actId="2696"/>
        <pc:sldMkLst>
          <pc:docMk/>
          <pc:sldMk cId="891597730" sldId="281"/>
        </pc:sldMkLst>
      </pc:sldChg>
      <pc:sldChg chg="addSp new del">
        <pc:chgData name="Bianca van Kuringen" userId="0586fed0-031e-42f5-9b3f-fbebc18de680" providerId="ADAL" clId="{C76F6F5D-AC6A-4847-9AD9-598DD6A890BD}" dt="2025-09-12T11:37:12.393" v="10" actId="680"/>
        <pc:sldMkLst>
          <pc:docMk/>
          <pc:sldMk cId="979624067" sldId="281"/>
        </pc:sldMkLst>
      </pc:sldChg>
      <pc:sldChg chg="addSp delSp modSp new mod modTransition">
        <pc:chgData name="Bianca van Kuringen" userId="0586fed0-031e-42f5-9b3f-fbebc18de680" providerId="ADAL" clId="{C76F6F5D-AC6A-4847-9AD9-598DD6A890BD}" dt="2025-10-27T13:54:41.662" v="8662" actId="1076"/>
        <pc:sldMkLst>
          <pc:docMk/>
          <pc:sldMk cId="3436715664" sldId="281"/>
        </pc:sldMkLst>
        <pc:spChg chg="add mod">
          <ac:chgData name="Bianca van Kuringen" userId="0586fed0-031e-42f5-9b3f-fbebc18de680" providerId="ADAL" clId="{C76F6F5D-AC6A-4847-9AD9-598DD6A890BD}" dt="2025-10-27T13:54:33.993" v="8659"/>
          <ac:spMkLst>
            <pc:docMk/>
            <pc:sldMk cId="3436715664" sldId="281"/>
            <ac:spMk id="8" creationId="{E1CB1985-47A4-7D76-3C61-6BDC0D9EAC03}"/>
          </ac:spMkLst>
        </pc:spChg>
        <pc:spChg chg="add mod">
          <ac:chgData name="Bianca van Kuringen" userId="0586fed0-031e-42f5-9b3f-fbebc18de680" providerId="ADAL" clId="{C76F6F5D-AC6A-4847-9AD9-598DD6A890BD}" dt="2025-10-27T13:54:41.662" v="8662" actId="1076"/>
          <ac:spMkLst>
            <pc:docMk/>
            <pc:sldMk cId="3436715664" sldId="281"/>
            <ac:spMk id="9" creationId="{461A493E-F0B6-4D41-13CC-83F13F527E6D}"/>
          </ac:spMkLst>
        </pc:spChg>
        <pc:spChg chg="add mod">
          <ac:chgData name="Bianca van Kuringen" userId="0586fed0-031e-42f5-9b3f-fbebc18de680" providerId="ADAL" clId="{C76F6F5D-AC6A-4847-9AD9-598DD6A890BD}" dt="2025-10-20T13:26:43.191" v="4365" actId="20577"/>
          <ac:spMkLst>
            <pc:docMk/>
            <pc:sldMk cId="3436715664" sldId="281"/>
            <ac:spMk id="19" creationId="{84E370F5-7530-E7BE-26FA-0E479DF2B432}"/>
          </ac:spMkLst>
        </pc:spChg>
        <pc:picChg chg="add mod">
          <ac:chgData name="Bianca van Kuringen" userId="0586fed0-031e-42f5-9b3f-fbebc18de680" providerId="ADAL" clId="{C76F6F5D-AC6A-4847-9AD9-598DD6A890BD}" dt="2025-10-27T13:54:24.066" v="8656" actId="1076"/>
          <ac:picMkLst>
            <pc:docMk/>
            <pc:sldMk cId="3436715664" sldId="281"/>
            <ac:picMk id="7" creationId="{D1F7F919-1AD5-88C6-682B-A7183A5F2BB9}"/>
          </ac:picMkLst>
        </pc:picChg>
      </pc:sldChg>
      <pc:sldChg chg="addSp delSp modSp add mod">
        <pc:chgData name="Bianca van Kuringen" userId="0586fed0-031e-42f5-9b3f-fbebc18de680" providerId="ADAL" clId="{C76F6F5D-AC6A-4847-9AD9-598DD6A890BD}" dt="2025-10-31T09:25:14.866" v="9334" actId="1076"/>
        <pc:sldMkLst>
          <pc:docMk/>
          <pc:sldMk cId="3426101056" sldId="282"/>
        </pc:sldMkLst>
        <pc:spChg chg="mod">
          <ac:chgData name="Bianca van Kuringen" userId="0586fed0-031e-42f5-9b3f-fbebc18de680" providerId="ADAL" clId="{C76F6F5D-AC6A-4847-9AD9-598DD6A890BD}" dt="2025-10-31T09:25:14.866" v="9334" actId="1076"/>
          <ac:spMkLst>
            <pc:docMk/>
            <pc:sldMk cId="3426101056" sldId="282"/>
            <ac:spMk id="8" creationId="{8B19F151-87DF-41EC-9A1D-15898E5511B9}"/>
          </ac:spMkLst>
        </pc:spChg>
        <pc:spChg chg="mod">
          <ac:chgData name="Bianca van Kuringen" userId="0586fed0-031e-42f5-9b3f-fbebc18de680" providerId="ADAL" clId="{C76F6F5D-AC6A-4847-9AD9-598DD6A890BD}" dt="2025-10-27T11:00:49.844" v="7010" actId="255"/>
          <ac:spMkLst>
            <pc:docMk/>
            <pc:sldMk cId="3426101056" sldId="282"/>
            <ac:spMk id="9" creationId="{628585DE-E5B2-310D-6D7F-D25A1A7DF8E1}"/>
          </ac:spMkLst>
        </pc:spChg>
        <pc:spChg chg="add del mod">
          <ac:chgData name="Bianca van Kuringen" userId="0586fed0-031e-42f5-9b3f-fbebc18de680" providerId="ADAL" clId="{C76F6F5D-AC6A-4847-9AD9-598DD6A890BD}" dt="2025-10-31T09:23:20.658" v="9326" actId="478"/>
          <ac:spMkLst>
            <pc:docMk/>
            <pc:sldMk cId="3426101056" sldId="282"/>
            <ac:spMk id="11" creationId="{8CA9A666-5A5F-3AE4-93F3-C518F95D77A6}"/>
          </ac:spMkLst>
        </pc:spChg>
        <pc:picChg chg="add del mod">
          <ac:chgData name="Bianca van Kuringen" userId="0586fed0-031e-42f5-9b3f-fbebc18de680" providerId="ADAL" clId="{C76F6F5D-AC6A-4847-9AD9-598DD6A890BD}" dt="2025-10-31T09:20:41.210" v="9322" actId="478"/>
          <ac:picMkLst>
            <pc:docMk/>
            <pc:sldMk cId="3426101056" sldId="282"/>
            <ac:picMk id="7" creationId="{5CB3CF35-3171-3BBE-6BCE-7D030970CF07}"/>
          </ac:picMkLst>
        </pc:picChg>
        <pc:picChg chg="add mod">
          <ac:chgData name="Bianca van Kuringen" userId="0586fed0-031e-42f5-9b3f-fbebc18de680" providerId="ADAL" clId="{C76F6F5D-AC6A-4847-9AD9-598DD6A890BD}" dt="2025-10-31T09:25:09.179" v="9333" actId="14100"/>
          <ac:picMkLst>
            <pc:docMk/>
            <pc:sldMk cId="3426101056" sldId="282"/>
            <ac:picMk id="10" creationId="{D50E7B20-9FDF-A0FF-D0D0-1BE224002589}"/>
          </ac:picMkLst>
        </pc:picChg>
      </pc:sldChg>
      <pc:sldChg chg="addSp delSp modSp add del mod ord">
        <pc:chgData name="Bianca van Kuringen" userId="0586fed0-031e-42f5-9b3f-fbebc18de680" providerId="ADAL" clId="{C76F6F5D-AC6A-4847-9AD9-598DD6A890BD}" dt="2025-09-12T12:33:42.956" v="1207" actId="2696"/>
        <pc:sldMkLst>
          <pc:docMk/>
          <pc:sldMk cId="2910572666" sldId="283"/>
        </pc:sldMkLst>
      </pc:sldChg>
      <pc:sldChg chg="modSp add del mod">
        <pc:chgData name="Bianca van Kuringen" userId="0586fed0-031e-42f5-9b3f-fbebc18de680" providerId="ADAL" clId="{C76F6F5D-AC6A-4847-9AD9-598DD6A890BD}" dt="2025-10-20T13:24:18.923" v="4325" actId="2696"/>
        <pc:sldMkLst>
          <pc:docMk/>
          <pc:sldMk cId="2979453765" sldId="284"/>
        </pc:sldMkLst>
      </pc:sldChg>
      <pc:sldChg chg="modSp add del mod">
        <pc:chgData name="Bianca van Kuringen" userId="0586fed0-031e-42f5-9b3f-fbebc18de680" providerId="ADAL" clId="{C76F6F5D-AC6A-4847-9AD9-598DD6A890BD}" dt="2025-10-20T13:24:18.923" v="4325" actId="2696"/>
        <pc:sldMkLst>
          <pc:docMk/>
          <pc:sldMk cId="1508705269" sldId="285"/>
        </pc:sldMkLst>
      </pc:sldChg>
      <pc:sldChg chg="addSp delSp modSp add mod ord">
        <pc:chgData name="Bianca van Kuringen" userId="0586fed0-031e-42f5-9b3f-fbebc18de680" providerId="ADAL" clId="{C76F6F5D-AC6A-4847-9AD9-598DD6A890BD}" dt="2025-10-27T12:13:07.175" v="8146" actId="1076"/>
        <pc:sldMkLst>
          <pc:docMk/>
          <pc:sldMk cId="1299687859" sldId="286"/>
        </pc:sldMkLst>
        <pc:spChg chg="add mod">
          <ac:chgData name="Bianca van Kuringen" userId="0586fed0-031e-42f5-9b3f-fbebc18de680" providerId="ADAL" clId="{C76F6F5D-AC6A-4847-9AD9-598DD6A890BD}" dt="2025-10-27T12:13:07.175" v="8146" actId="1076"/>
          <ac:spMkLst>
            <pc:docMk/>
            <pc:sldMk cId="1299687859" sldId="286"/>
            <ac:spMk id="7" creationId="{858BF07E-1D09-6959-B29A-EA9BADC00CF0}"/>
          </ac:spMkLst>
        </pc:spChg>
        <pc:spChg chg="mod">
          <ac:chgData name="Bianca van Kuringen" userId="0586fed0-031e-42f5-9b3f-fbebc18de680" providerId="ADAL" clId="{C76F6F5D-AC6A-4847-9AD9-598DD6A890BD}" dt="2025-10-20T14:01:25.343" v="5148" actId="14100"/>
          <ac:spMkLst>
            <pc:docMk/>
            <pc:sldMk cId="1299687859" sldId="286"/>
            <ac:spMk id="8" creationId="{A6256E26-1E63-5F12-D230-1CB9060B9835}"/>
          </ac:spMkLst>
        </pc:spChg>
        <pc:spChg chg="mod">
          <ac:chgData name="Bianca van Kuringen" userId="0586fed0-031e-42f5-9b3f-fbebc18de680" providerId="ADAL" clId="{C76F6F5D-AC6A-4847-9AD9-598DD6A890BD}" dt="2025-10-27T11:01:07.728" v="7012" actId="1076"/>
          <ac:spMkLst>
            <pc:docMk/>
            <pc:sldMk cId="1299687859" sldId="286"/>
            <ac:spMk id="9" creationId="{C65529EC-9C91-EACC-89B3-9DE29B52F6CA}"/>
          </ac:spMkLst>
        </pc:spChg>
      </pc:sldChg>
      <pc:sldChg chg="modSp add del mod">
        <pc:chgData name="Bianca van Kuringen" userId="0586fed0-031e-42f5-9b3f-fbebc18de680" providerId="ADAL" clId="{C76F6F5D-AC6A-4847-9AD9-598DD6A890BD}" dt="2025-10-20T13:24:18.923" v="4325" actId="2696"/>
        <pc:sldMkLst>
          <pc:docMk/>
          <pc:sldMk cId="178980778" sldId="287"/>
        </pc:sldMkLst>
      </pc:sldChg>
      <pc:sldChg chg="modSp add del mod">
        <pc:chgData name="Bianca van Kuringen" userId="0586fed0-031e-42f5-9b3f-fbebc18de680" providerId="ADAL" clId="{C76F6F5D-AC6A-4847-9AD9-598DD6A890BD}" dt="2025-10-20T13:24:18.923" v="4325" actId="2696"/>
        <pc:sldMkLst>
          <pc:docMk/>
          <pc:sldMk cId="573915189" sldId="288"/>
        </pc:sldMkLst>
      </pc:sldChg>
      <pc:sldChg chg="modSp add del mod">
        <pc:chgData name="Bianca van Kuringen" userId="0586fed0-031e-42f5-9b3f-fbebc18de680" providerId="ADAL" clId="{C76F6F5D-AC6A-4847-9AD9-598DD6A890BD}" dt="2025-10-20T13:24:18.923" v="4325" actId="2696"/>
        <pc:sldMkLst>
          <pc:docMk/>
          <pc:sldMk cId="768523455" sldId="289"/>
        </pc:sldMkLst>
      </pc:sldChg>
      <pc:sldChg chg="modSp add del mod">
        <pc:chgData name="Bianca van Kuringen" userId="0586fed0-031e-42f5-9b3f-fbebc18de680" providerId="ADAL" clId="{C76F6F5D-AC6A-4847-9AD9-598DD6A890BD}" dt="2025-10-20T13:24:18.923" v="4325" actId="2696"/>
        <pc:sldMkLst>
          <pc:docMk/>
          <pc:sldMk cId="611751347" sldId="290"/>
        </pc:sldMkLst>
      </pc:sldChg>
      <pc:sldChg chg="modSp add del mod">
        <pc:chgData name="Bianca van Kuringen" userId="0586fed0-031e-42f5-9b3f-fbebc18de680" providerId="ADAL" clId="{C76F6F5D-AC6A-4847-9AD9-598DD6A890BD}" dt="2025-10-20T13:24:18.923" v="4325" actId="2696"/>
        <pc:sldMkLst>
          <pc:docMk/>
          <pc:sldMk cId="3559318089" sldId="291"/>
        </pc:sldMkLst>
      </pc:sldChg>
      <pc:sldChg chg="modSp add del mod">
        <pc:chgData name="Bianca van Kuringen" userId="0586fed0-031e-42f5-9b3f-fbebc18de680" providerId="ADAL" clId="{C76F6F5D-AC6A-4847-9AD9-598DD6A890BD}" dt="2025-10-20T13:24:18.923" v="4325" actId="2696"/>
        <pc:sldMkLst>
          <pc:docMk/>
          <pc:sldMk cId="982861656" sldId="292"/>
        </pc:sldMkLst>
      </pc:sldChg>
      <pc:sldChg chg="addSp delSp modSp add del mod ord">
        <pc:chgData name="Bianca van Kuringen" userId="0586fed0-031e-42f5-9b3f-fbebc18de680" providerId="ADAL" clId="{C76F6F5D-AC6A-4847-9AD9-598DD6A890BD}" dt="2025-10-27T12:41:53.817" v="8600" actId="255"/>
        <pc:sldMkLst>
          <pc:docMk/>
          <pc:sldMk cId="817309664" sldId="293"/>
        </pc:sldMkLst>
        <pc:spChg chg="mod">
          <ac:chgData name="Bianca van Kuringen" userId="0586fed0-031e-42f5-9b3f-fbebc18de680" providerId="ADAL" clId="{C76F6F5D-AC6A-4847-9AD9-598DD6A890BD}" dt="2025-10-27T12:41:53.817" v="8600" actId="255"/>
          <ac:spMkLst>
            <pc:docMk/>
            <pc:sldMk cId="817309664" sldId="293"/>
            <ac:spMk id="7" creationId="{8AA31CA8-2402-05E4-4DFB-FA1FCF27C99C}"/>
          </ac:spMkLst>
        </pc:spChg>
        <pc:spChg chg="add del mod">
          <ac:chgData name="Bianca van Kuringen" userId="0586fed0-031e-42f5-9b3f-fbebc18de680" providerId="ADAL" clId="{C76F6F5D-AC6A-4847-9AD9-598DD6A890BD}" dt="2025-10-20T13:39:54.236" v="4740" actId="1076"/>
          <ac:spMkLst>
            <pc:docMk/>
            <pc:sldMk cId="817309664" sldId="293"/>
            <ac:spMk id="10" creationId="{2D9872A5-8DF6-B100-4D5D-FBC6F99C39B8}"/>
          </ac:spMkLst>
        </pc:spChg>
        <pc:spChg chg="add mod">
          <ac:chgData name="Bianca van Kuringen" userId="0586fed0-031e-42f5-9b3f-fbebc18de680" providerId="ADAL" clId="{C76F6F5D-AC6A-4847-9AD9-598DD6A890BD}" dt="2025-10-20T13:35:19.806" v="4681"/>
          <ac:spMkLst>
            <pc:docMk/>
            <pc:sldMk cId="817309664" sldId="293"/>
            <ac:spMk id="11" creationId="{A993803C-7DC1-3296-F6DF-24D794A00035}"/>
          </ac:spMkLst>
        </pc:spChg>
        <pc:spChg chg="add mod">
          <ac:chgData name="Bianca van Kuringen" userId="0586fed0-031e-42f5-9b3f-fbebc18de680" providerId="ADAL" clId="{C76F6F5D-AC6A-4847-9AD9-598DD6A890BD}" dt="2025-10-20T13:35:40.123" v="4701" actId="1076"/>
          <ac:spMkLst>
            <pc:docMk/>
            <pc:sldMk cId="817309664" sldId="293"/>
            <ac:spMk id="12" creationId="{E895B8D5-F791-D9F0-1631-6712F65D54CC}"/>
          </ac:spMkLst>
        </pc:spChg>
        <pc:spChg chg="add mod">
          <ac:chgData name="Bianca van Kuringen" userId="0586fed0-031e-42f5-9b3f-fbebc18de680" providerId="ADAL" clId="{C76F6F5D-AC6A-4847-9AD9-598DD6A890BD}" dt="2025-10-20T13:39:57.178" v="4741" actId="1076"/>
          <ac:spMkLst>
            <pc:docMk/>
            <pc:sldMk cId="817309664" sldId="293"/>
            <ac:spMk id="15" creationId="{D93E99EA-3607-6B66-334A-8F39425CCCA4}"/>
          </ac:spMkLst>
        </pc:spChg>
      </pc:sldChg>
      <pc:sldChg chg="addSp delSp modSp add mod ord">
        <pc:chgData name="Bianca van Kuringen" userId="0586fed0-031e-42f5-9b3f-fbebc18de680" providerId="ADAL" clId="{C76F6F5D-AC6A-4847-9AD9-598DD6A890BD}" dt="2025-10-31T09:42:24.872" v="9624" actId="14100"/>
        <pc:sldMkLst>
          <pc:docMk/>
          <pc:sldMk cId="32294863" sldId="294"/>
        </pc:sldMkLst>
        <pc:spChg chg="add mod">
          <ac:chgData name="Bianca van Kuringen" userId="0586fed0-031e-42f5-9b3f-fbebc18de680" providerId="ADAL" clId="{C76F6F5D-AC6A-4847-9AD9-598DD6A890BD}" dt="2025-10-31T09:31:57.489" v="9373" actId="1076"/>
          <ac:spMkLst>
            <pc:docMk/>
            <pc:sldMk cId="32294863" sldId="294"/>
            <ac:spMk id="7" creationId="{F647B074-4DFF-C5C2-1E9F-D1B8664A9B23}"/>
          </ac:spMkLst>
        </pc:spChg>
        <pc:spChg chg="add mod">
          <ac:chgData name="Bianca van Kuringen" userId="0586fed0-031e-42f5-9b3f-fbebc18de680" providerId="ADAL" clId="{C76F6F5D-AC6A-4847-9AD9-598DD6A890BD}" dt="2025-10-31T09:31:51.688" v="9371" actId="1076"/>
          <ac:spMkLst>
            <pc:docMk/>
            <pc:sldMk cId="32294863" sldId="294"/>
            <ac:spMk id="8" creationId="{9AB251C5-FC51-23BC-B217-7A45EC3094AD}"/>
          </ac:spMkLst>
        </pc:spChg>
        <pc:spChg chg="mod">
          <ac:chgData name="Bianca van Kuringen" userId="0586fed0-031e-42f5-9b3f-fbebc18de680" providerId="ADAL" clId="{C76F6F5D-AC6A-4847-9AD9-598DD6A890BD}" dt="2025-10-27T11:02:59.840" v="7029" actId="1076"/>
          <ac:spMkLst>
            <pc:docMk/>
            <pc:sldMk cId="32294863" sldId="294"/>
            <ac:spMk id="9" creationId="{2F0DDE34-A639-A8F3-6C19-4430A4F54DBD}"/>
          </ac:spMkLst>
        </pc:spChg>
        <pc:spChg chg="add mod">
          <ac:chgData name="Bianca van Kuringen" userId="0586fed0-031e-42f5-9b3f-fbebc18de680" providerId="ADAL" clId="{C76F6F5D-AC6A-4847-9AD9-598DD6A890BD}" dt="2025-10-31T09:31:54.138" v="9372" actId="1076"/>
          <ac:spMkLst>
            <pc:docMk/>
            <pc:sldMk cId="32294863" sldId="294"/>
            <ac:spMk id="10" creationId="{0CD05484-BF5F-EA46-0166-7440ADCCD8B7}"/>
          </ac:spMkLst>
        </pc:spChg>
        <pc:spChg chg="add mod">
          <ac:chgData name="Bianca van Kuringen" userId="0586fed0-031e-42f5-9b3f-fbebc18de680" providerId="ADAL" clId="{C76F6F5D-AC6A-4847-9AD9-598DD6A890BD}" dt="2025-10-31T09:31:49.081" v="9370" actId="1076"/>
          <ac:spMkLst>
            <pc:docMk/>
            <pc:sldMk cId="32294863" sldId="294"/>
            <ac:spMk id="12" creationId="{88D28C19-DDF8-71CE-F9D4-4F117229796D}"/>
          </ac:spMkLst>
        </pc:spChg>
        <pc:spChg chg="add mod">
          <ac:chgData name="Bianca van Kuringen" userId="0586fed0-031e-42f5-9b3f-fbebc18de680" providerId="ADAL" clId="{C76F6F5D-AC6A-4847-9AD9-598DD6A890BD}" dt="2025-10-31T09:36:47.568" v="9375" actId="1076"/>
          <ac:spMkLst>
            <pc:docMk/>
            <pc:sldMk cId="32294863" sldId="294"/>
            <ac:spMk id="13" creationId="{5792B291-9FBD-138C-54DA-0F936C5A3A06}"/>
          </ac:spMkLst>
        </pc:spChg>
        <pc:spChg chg="add mod">
          <ac:chgData name="Bianca van Kuringen" userId="0586fed0-031e-42f5-9b3f-fbebc18de680" providerId="ADAL" clId="{C76F6F5D-AC6A-4847-9AD9-598DD6A890BD}" dt="2025-10-31T09:32:01.454" v="9374" actId="1076"/>
          <ac:spMkLst>
            <pc:docMk/>
            <pc:sldMk cId="32294863" sldId="294"/>
            <ac:spMk id="14" creationId="{C2136F54-0E59-6AB1-18A4-FA6B4A72A765}"/>
          </ac:spMkLst>
        </pc:spChg>
        <pc:spChg chg="add mod">
          <ac:chgData name="Bianca van Kuringen" userId="0586fed0-031e-42f5-9b3f-fbebc18de680" providerId="ADAL" clId="{C76F6F5D-AC6A-4847-9AD9-598DD6A890BD}" dt="2025-10-31T09:36:51.671" v="9377" actId="1076"/>
          <ac:spMkLst>
            <pc:docMk/>
            <pc:sldMk cId="32294863" sldId="294"/>
            <ac:spMk id="15" creationId="{394D5263-6A3B-5DB5-DBA0-D7FAB2BFA315}"/>
          </ac:spMkLst>
        </pc:spChg>
        <pc:spChg chg="add mod">
          <ac:chgData name="Bianca van Kuringen" userId="0586fed0-031e-42f5-9b3f-fbebc18de680" providerId="ADAL" clId="{C76F6F5D-AC6A-4847-9AD9-598DD6A890BD}" dt="2025-10-31T09:36:53.399" v="9378" actId="1076"/>
          <ac:spMkLst>
            <pc:docMk/>
            <pc:sldMk cId="32294863" sldId="294"/>
            <ac:spMk id="16" creationId="{91F5EB46-0179-A098-FA31-10A52A7350DF}"/>
          </ac:spMkLst>
        </pc:spChg>
        <pc:spChg chg="add mod">
          <ac:chgData name="Bianca van Kuringen" userId="0586fed0-031e-42f5-9b3f-fbebc18de680" providerId="ADAL" clId="{C76F6F5D-AC6A-4847-9AD9-598DD6A890BD}" dt="2025-10-31T09:39:46.871" v="9454" actId="122"/>
          <ac:spMkLst>
            <pc:docMk/>
            <pc:sldMk cId="32294863" sldId="294"/>
            <ac:spMk id="17" creationId="{4301EB7C-CDC7-9024-322B-76717F6ADCF7}"/>
          </ac:spMkLst>
        </pc:spChg>
        <pc:spChg chg="add mod">
          <ac:chgData name="Bianca van Kuringen" userId="0586fed0-031e-42f5-9b3f-fbebc18de680" providerId="ADAL" clId="{C76F6F5D-AC6A-4847-9AD9-598DD6A890BD}" dt="2025-10-31T09:39:58.364" v="9457" actId="1076"/>
          <ac:spMkLst>
            <pc:docMk/>
            <pc:sldMk cId="32294863" sldId="294"/>
            <ac:spMk id="18" creationId="{14E8B955-25D4-1FBF-F5B6-AAE34B42AA57}"/>
          </ac:spMkLst>
        </pc:spChg>
        <pc:spChg chg="add mod">
          <ac:chgData name="Bianca van Kuringen" userId="0586fed0-031e-42f5-9b3f-fbebc18de680" providerId="ADAL" clId="{C76F6F5D-AC6A-4847-9AD9-598DD6A890BD}" dt="2025-10-31T09:40:30.078" v="9507" actId="1076"/>
          <ac:spMkLst>
            <pc:docMk/>
            <pc:sldMk cId="32294863" sldId="294"/>
            <ac:spMk id="19" creationId="{4B834E10-F82C-9AD1-8C4C-53697D9A3908}"/>
          </ac:spMkLst>
        </pc:spChg>
        <pc:spChg chg="add mod">
          <ac:chgData name="Bianca van Kuringen" userId="0586fed0-031e-42f5-9b3f-fbebc18de680" providerId="ADAL" clId="{C76F6F5D-AC6A-4847-9AD9-598DD6A890BD}" dt="2025-10-31T09:40:44.515" v="9525" actId="1076"/>
          <ac:spMkLst>
            <pc:docMk/>
            <pc:sldMk cId="32294863" sldId="294"/>
            <ac:spMk id="20" creationId="{634A952F-7B3E-8DB1-9ECD-103C778BCE4A}"/>
          </ac:spMkLst>
        </pc:spChg>
        <pc:spChg chg="add mod">
          <ac:chgData name="Bianca van Kuringen" userId="0586fed0-031e-42f5-9b3f-fbebc18de680" providerId="ADAL" clId="{C76F6F5D-AC6A-4847-9AD9-598DD6A890BD}" dt="2025-10-31T09:41:11.343" v="9546" actId="1076"/>
          <ac:spMkLst>
            <pc:docMk/>
            <pc:sldMk cId="32294863" sldId="294"/>
            <ac:spMk id="21" creationId="{BB812A33-1E37-7635-9D57-FDFB0663DE40}"/>
          </ac:spMkLst>
        </pc:spChg>
        <pc:spChg chg="add mod">
          <ac:chgData name="Bianca van Kuringen" userId="0586fed0-031e-42f5-9b3f-fbebc18de680" providerId="ADAL" clId="{C76F6F5D-AC6A-4847-9AD9-598DD6A890BD}" dt="2025-10-31T09:41:37.891" v="9576" actId="1076"/>
          <ac:spMkLst>
            <pc:docMk/>
            <pc:sldMk cId="32294863" sldId="294"/>
            <ac:spMk id="22" creationId="{D7BDF0B3-51AA-3CEC-4808-A266225D2237}"/>
          </ac:spMkLst>
        </pc:spChg>
        <pc:spChg chg="add mod">
          <ac:chgData name="Bianca van Kuringen" userId="0586fed0-031e-42f5-9b3f-fbebc18de680" providerId="ADAL" clId="{C76F6F5D-AC6A-4847-9AD9-598DD6A890BD}" dt="2025-10-31T09:41:55.194" v="9591" actId="1076"/>
          <ac:spMkLst>
            <pc:docMk/>
            <pc:sldMk cId="32294863" sldId="294"/>
            <ac:spMk id="23" creationId="{554F4A7A-59AB-2CA1-5DAA-CD68F68A1FE5}"/>
          </ac:spMkLst>
        </pc:spChg>
        <pc:spChg chg="add mod">
          <ac:chgData name="Bianca van Kuringen" userId="0586fed0-031e-42f5-9b3f-fbebc18de680" providerId="ADAL" clId="{C76F6F5D-AC6A-4847-9AD9-598DD6A890BD}" dt="2025-10-31T09:42:10.748" v="9621" actId="1076"/>
          <ac:spMkLst>
            <pc:docMk/>
            <pc:sldMk cId="32294863" sldId="294"/>
            <ac:spMk id="24" creationId="{EF36C5C6-16F8-2B8D-D68E-55204C763350}"/>
          </ac:spMkLst>
        </pc:spChg>
        <pc:graphicFrameChg chg="add del mod modGraphic">
          <ac:chgData name="Bianca van Kuringen" userId="0586fed0-031e-42f5-9b3f-fbebc18de680" providerId="ADAL" clId="{C76F6F5D-AC6A-4847-9AD9-598DD6A890BD}" dt="2025-10-31T09:42:19.139" v="9622" actId="478"/>
          <ac:graphicFrameMkLst>
            <pc:docMk/>
            <pc:sldMk cId="32294863" sldId="294"/>
            <ac:graphicFrameMk id="6" creationId="{B857FC5D-5922-D821-32DD-F123A57ECA2B}"/>
          </ac:graphicFrameMkLst>
        </pc:graphicFrameChg>
        <pc:picChg chg="add mod">
          <ac:chgData name="Bianca van Kuringen" userId="0586fed0-031e-42f5-9b3f-fbebc18de680" providerId="ADAL" clId="{C76F6F5D-AC6A-4847-9AD9-598DD6A890BD}" dt="2025-10-31T09:42:24.872" v="9624" actId="14100"/>
          <ac:picMkLst>
            <pc:docMk/>
            <pc:sldMk cId="32294863" sldId="294"/>
            <ac:picMk id="11" creationId="{EC8C5FDD-8BFA-B38C-0E53-D7F83CE99BA1}"/>
          </ac:picMkLst>
        </pc:picChg>
      </pc:sldChg>
      <pc:sldChg chg="modSp add del mod">
        <pc:chgData name="Bianca van Kuringen" userId="0586fed0-031e-42f5-9b3f-fbebc18de680" providerId="ADAL" clId="{C76F6F5D-AC6A-4847-9AD9-598DD6A890BD}" dt="2025-09-19T13:15:42.330" v="3804" actId="2696"/>
        <pc:sldMkLst>
          <pc:docMk/>
          <pc:sldMk cId="697037632" sldId="295"/>
        </pc:sldMkLst>
      </pc:sldChg>
      <pc:sldChg chg="modSp add del mod">
        <pc:chgData name="Bianca van Kuringen" userId="0586fed0-031e-42f5-9b3f-fbebc18de680" providerId="ADAL" clId="{C76F6F5D-AC6A-4847-9AD9-598DD6A890BD}" dt="2025-10-20T13:24:18.923" v="4325" actId="2696"/>
        <pc:sldMkLst>
          <pc:docMk/>
          <pc:sldMk cId="3074840364" sldId="296"/>
        </pc:sldMkLst>
      </pc:sldChg>
      <pc:sldChg chg="addSp delSp modSp add mod ord">
        <pc:chgData name="Bianca van Kuringen" userId="0586fed0-031e-42f5-9b3f-fbebc18de680" providerId="ADAL" clId="{C76F6F5D-AC6A-4847-9AD9-598DD6A890BD}" dt="2025-10-27T14:35:46.897" v="8799" actId="1076"/>
        <pc:sldMkLst>
          <pc:docMk/>
          <pc:sldMk cId="1425593141" sldId="297"/>
        </pc:sldMkLst>
        <pc:spChg chg="mod">
          <ac:chgData name="Bianca van Kuringen" userId="0586fed0-031e-42f5-9b3f-fbebc18de680" providerId="ADAL" clId="{C76F6F5D-AC6A-4847-9AD9-598DD6A890BD}" dt="2025-10-27T11:21:49.339" v="7515" actId="1076"/>
          <ac:spMkLst>
            <pc:docMk/>
            <pc:sldMk cId="1425593141" sldId="297"/>
            <ac:spMk id="7" creationId="{F8A981C6-13CA-4242-E07D-2C8F91EE562B}"/>
          </ac:spMkLst>
        </pc:spChg>
        <pc:spChg chg="mod">
          <ac:chgData name="Bianca van Kuringen" userId="0586fed0-031e-42f5-9b3f-fbebc18de680" providerId="ADAL" clId="{C76F6F5D-AC6A-4847-9AD9-598DD6A890BD}" dt="2025-10-27T11:22:02.215" v="7518" actId="1076"/>
          <ac:spMkLst>
            <pc:docMk/>
            <pc:sldMk cId="1425593141" sldId="297"/>
            <ac:spMk id="10" creationId="{EC6A4A26-D4F9-557F-D502-C6E17C5B27CE}"/>
          </ac:spMkLst>
        </pc:spChg>
        <pc:picChg chg="add mod">
          <ac:chgData name="Bianca van Kuringen" userId="0586fed0-031e-42f5-9b3f-fbebc18de680" providerId="ADAL" clId="{C76F6F5D-AC6A-4847-9AD9-598DD6A890BD}" dt="2025-10-27T14:35:46.897" v="8799" actId="1076"/>
          <ac:picMkLst>
            <pc:docMk/>
            <pc:sldMk cId="1425593141" sldId="297"/>
            <ac:picMk id="12" creationId="{E2C904C4-32E6-2CC4-0B89-C36F76084AC4}"/>
          </ac:picMkLst>
        </pc:picChg>
      </pc:sldChg>
      <pc:sldChg chg="addSp delSp modSp add del mod ord">
        <pc:chgData name="Bianca van Kuringen" userId="0586fed0-031e-42f5-9b3f-fbebc18de680" providerId="ADAL" clId="{C76F6F5D-AC6A-4847-9AD9-598DD6A890BD}" dt="2025-09-19T13:15:48.399" v="3806" actId="2696"/>
        <pc:sldMkLst>
          <pc:docMk/>
          <pc:sldMk cId="2772261416" sldId="298"/>
        </pc:sldMkLst>
      </pc:sldChg>
      <pc:sldChg chg="modSp add del mod ord">
        <pc:chgData name="Bianca van Kuringen" userId="0586fed0-031e-42f5-9b3f-fbebc18de680" providerId="ADAL" clId="{C76F6F5D-AC6A-4847-9AD9-598DD6A890BD}" dt="2025-10-20T13:24:41.372" v="4334" actId="2696"/>
        <pc:sldMkLst>
          <pc:docMk/>
          <pc:sldMk cId="249528683" sldId="299"/>
        </pc:sldMkLst>
      </pc:sldChg>
      <pc:sldChg chg="addSp delSp modSp add del mod">
        <pc:chgData name="Bianca van Kuringen" userId="0586fed0-031e-42f5-9b3f-fbebc18de680" providerId="ADAL" clId="{C76F6F5D-AC6A-4847-9AD9-598DD6A890BD}" dt="2025-09-19T13:20:22.113" v="3903" actId="2696"/>
        <pc:sldMkLst>
          <pc:docMk/>
          <pc:sldMk cId="2667956403" sldId="300"/>
        </pc:sldMkLst>
      </pc:sldChg>
      <pc:sldChg chg="addSp delSp modSp add del mod ord">
        <pc:chgData name="Bianca van Kuringen" userId="0586fed0-031e-42f5-9b3f-fbebc18de680" providerId="ADAL" clId="{C76F6F5D-AC6A-4847-9AD9-598DD6A890BD}" dt="2025-10-20T13:24:49.456" v="4335" actId="2696"/>
        <pc:sldMkLst>
          <pc:docMk/>
          <pc:sldMk cId="4103029120" sldId="301"/>
        </pc:sldMkLst>
      </pc:sldChg>
      <pc:sldChg chg="modSp add del mod">
        <pc:chgData name="Bianca van Kuringen" userId="0586fed0-031e-42f5-9b3f-fbebc18de680" providerId="ADAL" clId="{C76F6F5D-AC6A-4847-9AD9-598DD6A890BD}" dt="2025-10-20T13:24:49.456" v="4335" actId="2696"/>
        <pc:sldMkLst>
          <pc:docMk/>
          <pc:sldMk cId="3726175" sldId="302"/>
        </pc:sldMkLst>
      </pc:sldChg>
      <pc:sldChg chg="addSp delSp modSp add del mod">
        <pc:chgData name="Bianca van Kuringen" userId="0586fed0-031e-42f5-9b3f-fbebc18de680" providerId="ADAL" clId="{C76F6F5D-AC6A-4847-9AD9-598DD6A890BD}" dt="2025-09-19T13:24:09.311" v="3952" actId="2696"/>
        <pc:sldMkLst>
          <pc:docMk/>
          <pc:sldMk cId="2400084809" sldId="303"/>
        </pc:sldMkLst>
      </pc:sldChg>
      <pc:sldChg chg="addSp delSp modSp add del mod">
        <pc:chgData name="Bianca van Kuringen" userId="0586fed0-031e-42f5-9b3f-fbebc18de680" providerId="ADAL" clId="{C76F6F5D-AC6A-4847-9AD9-598DD6A890BD}" dt="2025-09-19T13:24:12.817" v="3953" actId="2696"/>
        <pc:sldMkLst>
          <pc:docMk/>
          <pc:sldMk cId="825275933" sldId="304"/>
        </pc:sldMkLst>
      </pc:sldChg>
      <pc:sldChg chg="addSp delSp modSp add del mod ord">
        <pc:chgData name="Bianca van Kuringen" userId="0586fed0-031e-42f5-9b3f-fbebc18de680" providerId="ADAL" clId="{C76F6F5D-AC6A-4847-9AD9-598DD6A890BD}" dt="2025-10-20T13:24:49.456" v="4335" actId="2696"/>
        <pc:sldMkLst>
          <pc:docMk/>
          <pc:sldMk cId="2285321827" sldId="305"/>
        </pc:sldMkLst>
      </pc:sldChg>
      <pc:sldChg chg="add del">
        <pc:chgData name="Bianca van Kuringen" userId="0586fed0-031e-42f5-9b3f-fbebc18de680" providerId="ADAL" clId="{C76F6F5D-AC6A-4847-9AD9-598DD6A890BD}" dt="2025-09-19T13:15:44.687" v="3805" actId="2696"/>
        <pc:sldMkLst>
          <pc:docMk/>
          <pc:sldMk cId="2360816373" sldId="306"/>
        </pc:sldMkLst>
      </pc:sldChg>
      <pc:sldChg chg="modSp add del mod ord">
        <pc:chgData name="Bianca van Kuringen" userId="0586fed0-031e-42f5-9b3f-fbebc18de680" providerId="ADAL" clId="{C76F6F5D-AC6A-4847-9AD9-598DD6A890BD}" dt="2025-10-20T13:24:18.923" v="4325" actId="2696"/>
        <pc:sldMkLst>
          <pc:docMk/>
          <pc:sldMk cId="2662149961" sldId="307"/>
        </pc:sldMkLst>
      </pc:sldChg>
      <pc:sldChg chg="modSp add del mod">
        <pc:chgData name="Bianca van Kuringen" userId="0586fed0-031e-42f5-9b3f-fbebc18de680" providerId="ADAL" clId="{C76F6F5D-AC6A-4847-9AD9-598DD6A890BD}" dt="2025-10-20T13:24:41.372" v="4334" actId="2696"/>
        <pc:sldMkLst>
          <pc:docMk/>
          <pc:sldMk cId="840349722" sldId="308"/>
        </pc:sldMkLst>
      </pc:sldChg>
      <pc:sldChg chg="delSp modSp add del mod">
        <pc:chgData name="Bianca van Kuringen" userId="0586fed0-031e-42f5-9b3f-fbebc18de680" providerId="ADAL" clId="{C76F6F5D-AC6A-4847-9AD9-598DD6A890BD}" dt="2025-10-20T13:24:41.372" v="4334" actId="2696"/>
        <pc:sldMkLst>
          <pc:docMk/>
          <pc:sldMk cId="433622023" sldId="309"/>
        </pc:sldMkLst>
      </pc:sldChg>
      <pc:sldChg chg="addSp delSp modSp add del mod">
        <pc:chgData name="Bianca van Kuringen" userId="0586fed0-031e-42f5-9b3f-fbebc18de680" providerId="ADAL" clId="{C76F6F5D-AC6A-4847-9AD9-598DD6A890BD}" dt="2025-10-20T13:24:41.372" v="4334" actId="2696"/>
        <pc:sldMkLst>
          <pc:docMk/>
          <pc:sldMk cId="2725684950" sldId="310"/>
        </pc:sldMkLst>
      </pc:sldChg>
      <pc:sldChg chg="addSp delSp modSp add del mod ord">
        <pc:chgData name="Bianca van Kuringen" userId="0586fed0-031e-42f5-9b3f-fbebc18de680" providerId="ADAL" clId="{C76F6F5D-AC6A-4847-9AD9-598DD6A890BD}" dt="2025-10-20T13:24:41.372" v="4334" actId="2696"/>
        <pc:sldMkLst>
          <pc:docMk/>
          <pc:sldMk cId="2280860208" sldId="311"/>
        </pc:sldMkLst>
      </pc:sldChg>
      <pc:sldChg chg="addSp delSp modSp add del mod">
        <pc:chgData name="Bianca van Kuringen" userId="0586fed0-031e-42f5-9b3f-fbebc18de680" providerId="ADAL" clId="{C76F6F5D-AC6A-4847-9AD9-598DD6A890BD}" dt="2025-10-20T14:28:36.405" v="5730" actId="2696"/>
        <pc:sldMkLst>
          <pc:docMk/>
          <pc:sldMk cId="4256322223" sldId="312"/>
        </pc:sldMkLst>
      </pc:sldChg>
      <pc:sldChg chg="addSp delSp modSp add mod">
        <pc:chgData name="Bianca van Kuringen" userId="0586fed0-031e-42f5-9b3f-fbebc18de680" providerId="ADAL" clId="{C76F6F5D-AC6A-4847-9AD9-598DD6A890BD}" dt="2025-10-27T11:00:42.808" v="7009" actId="255"/>
        <pc:sldMkLst>
          <pc:docMk/>
          <pc:sldMk cId="3111640535" sldId="313"/>
        </pc:sldMkLst>
        <pc:spChg chg="mod">
          <ac:chgData name="Bianca van Kuringen" userId="0586fed0-031e-42f5-9b3f-fbebc18de680" providerId="ADAL" clId="{C76F6F5D-AC6A-4847-9AD9-598DD6A890BD}" dt="2025-10-20T13:33:16.886" v="4642" actId="20577"/>
          <ac:spMkLst>
            <pc:docMk/>
            <pc:sldMk cId="3111640535" sldId="313"/>
            <ac:spMk id="8" creationId="{E15D6366-1740-896E-8D85-F88EE4884292}"/>
          </ac:spMkLst>
        </pc:spChg>
        <pc:spChg chg="mod">
          <ac:chgData name="Bianca van Kuringen" userId="0586fed0-031e-42f5-9b3f-fbebc18de680" providerId="ADAL" clId="{C76F6F5D-AC6A-4847-9AD9-598DD6A890BD}" dt="2025-10-27T11:00:42.808" v="7009" actId="255"/>
          <ac:spMkLst>
            <pc:docMk/>
            <pc:sldMk cId="3111640535" sldId="313"/>
            <ac:spMk id="9" creationId="{1598F5E8-4A72-BB1D-8B50-FD75045EA5B0}"/>
          </ac:spMkLst>
        </pc:spChg>
        <pc:spChg chg="add mod">
          <ac:chgData name="Bianca van Kuringen" userId="0586fed0-031e-42f5-9b3f-fbebc18de680" providerId="ADAL" clId="{C76F6F5D-AC6A-4847-9AD9-598DD6A890BD}" dt="2025-10-20T13:33:36.402" v="4647"/>
          <ac:spMkLst>
            <pc:docMk/>
            <pc:sldMk cId="3111640535" sldId="313"/>
            <ac:spMk id="10" creationId="{049BA7F4-2CEC-D057-DF1E-E29B8493DC07}"/>
          </ac:spMkLst>
        </pc:spChg>
        <pc:spChg chg="add mod">
          <ac:chgData name="Bianca van Kuringen" userId="0586fed0-031e-42f5-9b3f-fbebc18de680" providerId="ADAL" clId="{C76F6F5D-AC6A-4847-9AD9-598DD6A890BD}" dt="2025-10-20T13:33:58.974" v="4674" actId="1076"/>
          <ac:spMkLst>
            <pc:docMk/>
            <pc:sldMk cId="3111640535" sldId="313"/>
            <ac:spMk id="12" creationId="{6B175A7F-0B27-43A4-C684-3F7740CE94C7}"/>
          </ac:spMkLst>
        </pc:spChg>
        <pc:spChg chg="add mod">
          <ac:chgData name="Bianca van Kuringen" userId="0586fed0-031e-42f5-9b3f-fbebc18de680" providerId="ADAL" clId="{C76F6F5D-AC6A-4847-9AD9-598DD6A890BD}" dt="2025-10-20T14:11:51.965" v="5410" actId="207"/>
          <ac:spMkLst>
            <pc:docMk/>
            <pc:sldMk cId="3111640535" sldId="313"/>
            <ac:spMk id="13" creationId="{7C17D4D8-429D-B249-7358-31087904DCEC}"/>
          </ac:spMkLst>
        </pc:spChg>
      </pc:sldChg>
      <pc:sldChg chg="modSp add mod">
        <pc:chgData name="Bianca van Kuringen" userId="0586fed0-031e-42f5-9b3f-fbebc18de680" providerId="ADAL" clId="{C76F6F5D-AC6A-4847-9AD9-598DD6A890BD}" dt="2025-10-27T12:41:59.715" v="8601" actId="255"/>
        <pc:sldMkLst>
          <pc:docMk/>
          <pc:sldMk cId="2953522651" sldId="314"/>
        </pc:sldMkLst>
        <pc:spChg chg="mod">
          <ac:chgData name="Bianca van Kuringen" userId="0586fed0-031e-42f5-9b3f-fbebc18de680" providerId="ADAL" clId="{C76F6F5D-AC6A-4847-9AD9-598DD6A890BD}" dt="2025-10-27T12:41:59.715" v="8601" actId="255"/>
          <ac:spMkLst>
            <pc:docMk/>
            <pc:sldMk cId="2953522651" sldId="314"/>
            <ac:spMk id="7" creationId="{F2B700B8-2B94-59AF-CB70-AA4BBE5F01B0}"/>
          </ac:spMkLst>
        </pc:spChg>
        <pc:spChg chg="mod">
          <ac:chgData name="Bianca van Kuringen" userId="0586fed0-031e-42f5-9b3f-fbebc18de680" providerId="ADAL" clId="{C76F6F5D-AC6A-4847-9AD9-598DD6A890BD}" dt="2025-10-20T13:40:58.062" v="4752" actId="20577"/>
          <ac:spMkLst>
            <pc:docMk/>
            <pc:sldMk cId="2953522651" sldId="314"/>
            <ac:spMk id="10" creationId="{1A89667B-751B-DB7A-FF56-AD6E00682C62}"/>
          </ac:spMkLst>
        </pc:spChg>
        <pc:spChg chg="mod">
          <ac:chgData name="Bianca van Kuringen" userId="0586fed0-031e-42f5-9b3f-fbebc18de680" providerId="ADAL" clId="{C76F6F5D-AC6A-4847-9AD9-598DD6A890BD}" dt="2025-10-20T13:41:16.675" v="4756" actId="1076"/>
          <ac:spMkLst>
            <pc:docMk/>
            <pc:sldMk cId="2953522651" sldId="314"/>
            <ac:spMk id="15" creationId="{E036EA55-6067-22E0-F720-E91D13B17D8A}"/>
          </ac:spMkLst>
        </pc:spChg>
      </pc:sldChg>
      <pc:sldChg chg="addSp modSp add mod">
        <pc:chgData name="Bianca van Kuringen" userId="0586fed0-031e-42f5-9b3f-fbebc18de680" providerId="ADAL" clId="{C76F6F5D-AC6A-4847-9AD9-598DD6A890BD}" dt="2025-10-27T12:42:14.905" v="8604" actId="255"/>
        <pc:sldMkLst>
          <pc:docMk/>
          <pc:sldMk cId="2593819177" sldId="315"/>
        </pc:sldMkLst>
        <pc:spChg chg="mod">
          <ac:chgData name="Bianca van Kuringen" userId="0586fed0-031e-42f5-9b3f-fbebc18de680" providerId="ADAL" clId="{C76F6F5D-AC6A-4847-9AD9-598DD6A890BD}" dt="2025-10-27T12:42:14.905" v="8604" actId="255"/>
          <ac:spMkLst>
            <pc:docMk/>
            <pc:sldMk cId="2593819177" sldId="315"/>
            <ac:spMk id="7" creationId="{03C26CF4-1363-F34A-B51A-79C9A44F8758}"/>
          </ac:spMkLst>
        </pc:spChg>
        <pc:spChg chg="mod">
          <ac:chgData name="Bianca van Kuringen" userId="0586fed0-031e-42f5-9b3f-fbebc18de680" providerId="ADAL" clId="{C76F6F5D-AC6A-4847-9AD9-598DD6A890BD}" dt="2025-10-20T13:44:17.170" v="4810" actId="20577"/>
          <ac:spMkLst>
            <pc:docMk/>
            <pc:sldMk cId="2593819177" sldId="315"/>
            <ac:spMk id="10" creationId="{BE8EA58C-33D5-BCBF-E48C-BF7F13B30C27}"/>
          </ac:spMkLst>
        </pc:spChg>
        <pc:spChg chg="add mod">
          <ac:chgData name="Bianca van Kuringen" userId="0586fed0-031e-42f5-9b3f-fbebc18de680" providerId="ADAL" clId="{C76F6F5D-AC6A-4847-9AD9-598DD6A890BD}" dt="2025-10-20T14:11:58.342" v="5411" actId="207"/>
          <ac:spMkLst>
            <pc:docMk/>
            <pc:sldMk cId="2593819177" sldId="315"/>
            <ac:spMk id="14" creationId="{8634A83B-5164-D6B1-724C-3F711FE6C56E}"/>
          </ac:spMkLst>
        </pc:spChg>
        <pc:spChg chg="mod">
          <ac:chgData name="Bianca van Kuringen" userId="0586fed0-031e-42f5-9b3f-fbebc18de680" providerId="ADAL" clId="{C76F6F5D-AC6A-4847-9AD9-598DD6A890BD}" dt="2025-10-20T13:43:45.689" v="4802" actId="1076"/>
          <ac:spMkLst>
            <pc:docMk/>
            <pc:sldMk cId="2593819177" sldId="315"/>
            <ac:spMk id="15" creationId="{0D7D737E-87D5-3189-E00A-1A269D7F6DDC}"/>
          </ac:spMkLst>
        </pc:spChg>
      </pc:sldChg>
      <pc:sldChg chg="addSp delSp modSp add mod">
        <pc:chgData name="Bianca van Kuringen" userId="0586fed0-031e-42f5-9b3f-fbebc18de680" providerId="ADAL" clId="{C76F6F5D-AC6A-4847-9AD9-598DD6A890BD}" dt="2025-10-28T13:26:26.603" v="9321" actId="14100"/>
        <pc:sldMkLst>
          <pc:docMk/>
          <pc:sldMk cId="2960486575" sldId="316"/>
        </pc:sldMkLst>
        <pc:spChg chg="mod">
          <ac:chgData name="Bianca van Kuringen" userId="0586fed0-031e-42f5-9b3f-fbebc18de680" providerId="ADAL" clId="{C76F6F5D-AC6A-4847-9AD9-598DD6A890BD}" dt="2025-10-28T13:03:35.084" v="9059" actId="21"/>
          <ac:spMkLst>
            <pc:docMk/>
            <pc:sldMk cId="2960486575" sldId="316"/>
            <ac:spMk id="7" creationId="{2EFE1F2F-04FF-1899-FF6C-4A6EF6CCBF9C}"/>
          </ac:spMkLst>
        </pc:spChg>
        <pc:spChg chg="mod">
          <ac:chgData name="Bianca van Kuringen" userId="0586fed0-031e-42f5-9b3f-fbebc18de680" providerId="ADAL" clId="{C76F6F5D-AC6A-4847-9AD9-598DD6A890BD}" dt="2025-10-28T13:17:26.137" v="9215" actId="21"/>
          <ac:spMkLst>
            <pc:docMk/>
            <pc:sldMk cId="2960486575" sldId="316"/>
            <ac:spMk id="10" creationId="{9BCC2F0B-2C2A-A903-B56D-BFE78F771996}"/>
          </ac:spMkLst>
        </pc:spChg>
        <pc:spChg chg="add del">
          <ac:chgData name="Bianca van Kuringen" userId="0586fed0-031e-42f5-9b3f-fbebc18de680" providerId="ADAL" clId="{C76F6F5D-AC6A-4847-9AD9-598DD6A890BD}" dt="2025-10-28T13:16:06.135" v="9202" actId="21"/>
          <ac:spMkLst>
            <pc:docMk/>
            <pc:sldMk cId="2960486575" sldId="316"/>
            <ac:spMk id="11" creationId="{FD0F029F-E415-2C39-2DBF-620AEE79EE6B}"/>
          </ac:spMkLst>
        </pc:spChg>
        <pc:spChg chg="mod">
          <ac:chgData name="Bianca van Kuringen" userId="0586fed0-031e-42f5-9b3f-fbebc18de680" providerId="ADAL" clId="{C76F6F5D-AC6A-4847-9AD9-598DD6A890BD}" dt="2025-10-20T14:12:02.801" v="5412" actId="207"/>
          <ac:spMkLst>
            <pc:docMk/>
            <pc:sldMk cId="2960486575" sldId="316"/>
            <ac:spMk id="14" creationId="{12819C4B-F1F6-34FB-0E4A-CD59CD19255E}"/>
          </ac:spMkLst>
        </pc:spChg>
        <pc:spChg chg="add mod">
          <ac:chgData name="Bianca van Kuringen" userId="0586fed0-031e-42f5-9b3f-fbebc18de680" providerId="ADAL" clId="{C76F6F5D-AC6A-4847-9AD9-598DD6A890BD}" dt="2025-10-28T13:04:39.172" v="9075" actId="1076"/>
          <ac:spMkLst>
            <pc:docMk/>
            <pc:sldMk cId="2960486575" sldId="316"/>
            <ac:spMk id="19" creationId="{B177D20C-F34B-0967-9D81-6942FEFA602F}"/>
          </ac:spMkLst>
        </pc:spChg>
        <pc:spChg chg="add mod">
          <ac:chgData name="Bianca van Kuringen" userId="0586fed0-031e-42f5-9b3f-fbebc18de680" providerId="ADAL" clId="{C76F6F5D-AC6A-4847-9AD9-598DD6A890BD}" dt="2025-10-28T13:26:26.603" v="9321" actId="14100"/>
          <ac:spMkLst>
            <pc:docMk/>
            <pc:sldMk cId="2960486575" sldId="316"/>
            <ac:spMk id="23" creationId="{1E6F7288-9E51-2503-470B-A293335ED598}"/>
          </ac:spMkLst>
        </pc:spChg>
      </pc:sldChg>
      <pc:sldChg chg="addSp delSp modSp add mod ord">
        <pc:chgData name="Bianca van Kuringen" userId="0586fed0-031e-42f5-9b3f-fbebc18de680" providerId="ADAL" clId="{C76F6F5D-AC6A-4847-9AD9-598DD6A890BD}" dt="2025-10-27T11:01:20.837" v="7014" actId="1076"/>
        <pc:sldMkLst>
          <pc:docMk/>
          <pc:sldMk cId="3275642991" sldId="317"/>
        </pc:sldMkLst>
        <pc:spChg chg="mod">
          <ac:chgData name="Bianca van Kuringen" userId="0586fed0-031e-42f5-9b3f-fbebc18de680" providerId="ADAL" clId="{C76F6F5D-AC6A-4847-9AD9-598DD6A890BD}" dt="2025-10-27T10:14:43.907" v="5919" actId="255"/>
          <ac:spMkLst>
            <pc:docMk/>
            <pc:sldMk cId="3275642991" sldId="317"/>
            <ac:spMk id="8" creationId="{EABE9ECF-18C3-AFE3-E441-949F6DE46266}"/>
          </ac:spMkLst>
        </pc:spChg>
        <pc:spChg chg="mod">
          <ac:chgData name="Bianca van Kuringen" userId="0586fed0-031e-42f5-9b3f-fbebc18de680" providerId="ADAL" clId="{C76F6F5D-AC6A-4847-9AD9-598DD6A890BD}" dt="2025-10-27T11:01:20.837" v="7014" actId="1076"/>
          <ac:spMkLst>
            <pc:docMk/>
            <pc:sldMk cId="3275642991" sldId="317"/>
            <ac:spMk id="9" creationId="{66F718D1-6830-CBB5-AFB8-7B4995241AC0}"/>
          </ac:spMkLst>
        </pc:spChg>
        <pc:spChg chg="add mod">
          <ac:chgData name="Bianca van Kuringen" userId="0586fed0-031e-42f5-9b3f-fbebc18de680" providerId="ADAL" clId="{C76F6F5D-AC6A-4847-9AD9-598DD6A890BD}" dt="2025-10-27T10:14:52.919" v="5920" actId="1076"/>
          <ac:spMkLst>
            <pc:docMk/>
            <pc:sldMk cId="3275642991" sldId="317"/>
            <ac:spMk id="10" creationId="{30E4D54E-44CE-3B27-F98A-1EDE5A398F0A}"/>
          </ac:spMkLst>
        </pc:spChg>
        <pc:spChg chg="add mod">
          <ac:chgData name="Bianca van Kuringen" userId="0586fed0-031e-42f5-9b3f-fbebc18de680" providerId="ADAL" clId="{C76F6F5D-AC6A-4847-9AD9-598DD6A890BD}" dt="2025-10-27T10:14:19.462" v="5917" actId="14100"/>
          <ac:spMkLst>
            <pc:docMk/>
            <pc:sldMk cId="3275642991" sldId="317"/>
            <ac:spMk id="12" creationId="{CC815F55-FEE8-F07C-2303-1F709F4D4932}"/>
          </ac:spMkLst>
        </pc:spChg>
      </pc:sldChg>
      <pc:sldChg chg="addSp delSp modSp add mod">
        <pc:chgData name="Bianca van Kuringen" userId="0586fed0-031e-42f5-9b3f-fbebc18de680" providerId="ADAL" clId="{C76F6F5D-AC6A-4847-9AD9-598DD6A890BD}" dt="2025-10-27T12:16:23.646" v="8179" actId="14100"/>
        <pc:sldMkLst>
          <pc:docMk/>
          <pc:sldMk cId="1260422616" sldId="318"/>
        </pc:sldMkLst>
        <pc:spChg chg="add mod">
          <ac:chgData name="Bianca van Kuringen" userId="0586fed0-031e-42f5-9b3f-fbebc18de680" providerId="ADAL" clId="{C76F6F5D-AC6A-4847-9AD9-598DD6A890BD}" dt="2025-10-27T12:15:22.756" v="8167" actId="14100"/>
          <ac:spMkLst>
            <pc:docMk/>
            <pc:sldMk cId="1260422616" sldId="318"/>
            <ac:spMk id="6" creationId="{1D29D59D-E182-1AC5-F0F7-530D463B648D}"/>
          </ac:spMkLst>
        </pc:spChg>
        <pc:spChg chg="mod">
          <ac:chgData name="Bianca van Kuringen" userId="0586fed0-031e-42f5-9b3f-fbebc18de680" providerId="ADAL" clId="{C76F6F5D-AC6A-4847-9AD9-598DD6A890BD}" dt="2025-10-27T11:01:38.612" v="7016" actId="1076"/>
          <ac:spMkLst>
            <pc:docMk/>
            <pc:sldMk cId="1260422616" sldId="318"/>
            <ac:spMk id="9" creationId="{5A71CE40-F529-D9CB-18B7-9158E5A8FFA0}"/>
          </ac:spMkLst>
        </pc:spChg>
        <pc:spChg chg="add mod">
          <ac:chgData name="Bianca van Kuringen" userId="0586fed0-031e-42f5-9b3f-fbebc18de680" providerId="ADAL" clId="{C76F6F5D-AC6A-4847-9AD9-598DD6A890BD}" dt="2025-10-27T12:16:18.291" v="8178" actId="14100"/>
          <ac:spMkLst>
            <pc:docMk/>
            <pc:sldMk cId="1260422616" sldId="318"/>
            <ac:spMk id="10" creationId="{47AA1545-FA3A-89AF-E4AB-33CC61F18540}"/>
          </ac:spMkLst>
        </pc:spChg>
        <pc:spChg chg="add mod">
          <ac:chgData name="Bianca van Kuringen" userId="0586fed0-031e-42f5-9b3f-fbebc18de680" providerId="ADAL" clId="{C76F6F5D-AC6A-4847-9AD9-598DD6A890BD}" dt="2025-10-20T14:19:10.210" v="5481"/>
          <ac:spMkLst>
            <pc:docMk/>
            <pc:sldMk cId="1260422616" sldId="318"/>
            <ac:spMk id="11" creationId="{F6B79119-FB43-BB6B-5986-AFBACCC39976}"/>
          </ac:spMkLst>
        </pc:spChg>
        <pc:spChg chg="add mod">
          <ac:chgData name="Bianca van Kuringen" userId="0586fed0-031e-42f5-9b3f-fbebc18de680" providerId="ADAL" clId="{C76F6F5D-AC6A-4847-9AD9-598DD6A890BD}" dt="2025-10-27T12:16:23.646" v="8179" actId="14100"/>
          <ac:spMkLst>
            <pc:docMk/>
            <pc:sldMk cId="1260422616" sldId="318"/>
            <ac:spMk id="12" creationId="{A5BC2FD2-F66A-AC4C-F679-5CC84689F3F5}"/>
          </ac:spMkLst>
        </pc:spChg>
        <pc:spChg chg="add mod">
          <ac:chgData name="Bianca van Kuringen" userId="0586fed0-031e-42f5-9b3f-fbebc18de680" providerId="ADAL" clId="{C76F6F5D-AC6A-4847-9AD9-598DD6A890BD}" dt="2025-10-20T14:19:23.621" v="5497" actId="20577"/>
          <ac:spMkLst>
            <pc:docMk/>
            <pc:sldMk cId="1260422616" sldId="318"/>
            <ac:spMk id="13" creationId="{AFB8C1BD-C926-2F8E-705D-1BCD0C585CF1}"/>
          </ac:spMkLst>
        </pc:spChg>
        <pc:picChg chg="add del">
          <ac:chgData name="Bianca van Kuringen" userId="0586fed0-031e-42f5-9b3f-fbebc18de680" providerId="ADAL" clId="{C76F6F5D-AC6A-4847-9AD9-598DD6A890BD}" dt="2025-10-20T14:13:58.917" v="5440" actId="478"/>
          <ac:picMkLst>
            <pc:docMk/>
            <pc:sldMk cId="1260422616" sldId="318"/>
            <ac:picMk id="5" creationId="{654AA94A-15D6-4B4F-D42E-72D80787886C}"/>
          </ac:picMkLst>
        </pc:picChg>
      </pc:sldChg>
      <pc:sldChg chg="addSp delSp modSp add mod ord">
        <pc:chgData name="Bianca van Kuringen" userId="0586fed0-031e-42f5-9b3f-fbebc18de680" providerId="ADAL" clId="{C76F6F5D-AC6A-4847-9AD9-598DD6A890BD}" dt="2025-10-27T11:02:30.124" v="7025" actId="1076"/>
        <pc:sldMkLst>
          <pc:docMk/>
          <pc:sldMk cId="1028824095" sldId="319"/>
        </pc:sldMkLst>
        <pc:spChg chg="add mod">
          <ac:chgData name="Bianca van Kuringen" userId="0586fed0-031e-42f5-9b3f-fbebc18de680" providerId="ADAL" clId="{C76F6F5D-AC6A-4847-9AD9-598DD6A890BD}" dt="2025-10-20T14:23:29.349" v="5567" actId="207"/>
          <ac:spMkLst>
            <pc:docMk/>
            <pc:sldMk cId="1028824095" sldId="319"/>
            <ac:spMk id="7" creationId="{D5722F52-AA24-F408-7B12-8E44D76F6AF3}"/>
          </ac:spMkLst>
        </pc:spChg>
        <pc:spChg chg="mod">
          <ac:chgData name="Bianca van Kuringen" userId="0586fed0-031e-42f5-9b3f-fbebc18de680" providerId="ADAL" clId="{C76F6F5D-AC6A-4847-9AD9-598DD6A890BD}" dt="2025-10-27T11:02:30.124" v="7025" actId="1076"/>
          <ac:spMkLst>
            <pc:docMk/>
            <pc:sldMk cId="1028824095" sldId="319"/>
            <ac:spMk id="8" creationId="{2D664318-8F40-B8FE-8DC5-E4CE0596ADEB}"/>
          </ac:spMkLst>
        </pc:spChg>
        <pc:spChg chg="mod">
          <ac:chgData name="Bianca van Kuringen" userId="0586fed0-031e-42f5-9b3f-fbebc18de680" providerId="ADAL" clId="{C76F6F5D-AC6A-4847-9AD9-598DD6A890BD}" dt="2025-10-27T11:02:21.592" v="7022" actId="1076"/>
          <ac:spMkLst>
            <pc:docMk/>
            <pc:sldMk cId="1028824095" sldId="319"/>
            <ac:spMk id="9" creationId="{78143ADC-C8DB-E1B1-0DC3-8A63DEDBE221}"/>
          </ac:spMkLst>
        </pc:spChg>
        <pc:spChg chg="mod">
          <ac:chgData name="Bianca van Kuringen" userId="0586fed0-031e-42f5-9b3f-fbebc18de680" providerId="ADAL" clId="{C76F6F5D-AC6A-4847-9AD9-598DD6A890BD}" dt="2025-10-20T14:22:36.184" v="5559" actId="20577"/>
          <ac:spMkLst>
            <pc:docMk/>
            <pc:sldMk cId="1028824095" sldId="319"/>
            <ac:spMk id="12" creationId="{ABB5BFA1-BAEE-DB69-8D39-6AE56B77C525}"/>
          </ac:spMkLst>
        </pc:spChg>
      </pc:sldChg>
      <pc:sldChg chg="addSp delSp modSp add mod ord">
        <pc:chgData name="Bianca van Kuringen" userId="0586fed0-031e-42f5-9b3f-fbebc18de680" providerId="ADAL" clId="{C76F6F5D-AC6A-4847-9AD9-598DD6A890BD}" dt="2025-10-27T12:11:13.251" v="8128" actId="122"/>
        <pc:sldMkLst>
          <pc:docMk/>
          <pc:sldMk cId="2449815989" sldId="320"/>
        </pc:sldMkLst>
        <pc:spChg chg="mod">
          <ac:chgData name="Bianca van Kuringen" userId="0586fed0-031e-42f5-9b3f-fbebc18de680" providerId="ADAL" clId="{C76F6F5D-AC6A-4847-9AD9-598DD6A890BD}" dt="2025-10-27T12:00:48.394" v="7792" actId="1076"/>
          <ac:spMkLst>
            <pc:docMk/>
            <pc:sldMk cId="2449815989" sldId="320"/>
            <ac:spMk id="9" creationId="{ACE6AB1A-340D-34AD-E25F-D0C777ECF0C7}"/>
          </ac:spMkLst>
        </pc:spChg>
        <pc:spChg chg="add mod">
          <ac:chgData name="Bianca van Kuringen" userId="0586fed0-031e-42f5-9b3f-fbebc18de680" providerId="ADAL" clId="{C76F6F5D-AC6A-4847-9AD9-598DD6A890BD}" dt="2025-10-27T12:11:09.740" v="8127" actId="122"/>
          <ac:spMkLst>
            <pc:docMk/>
            <pc:sldMk cId="2449815989" sldId="320"/>
            <ac:spMk id="10" creationId="{44489BD5-368E-E5E8-4D9F-883E63CE4763}"/>
          </ac:spMkLst>
        </pc:spChg>
        <pc:spChg chg="add mod">
          <ac:chgData name="Bianca van Kuringen" userId="0586fed0-031e-42f5-9b3f-fbebc18de680" providerId="ADAL" clId="{C76F6F5D-AC6A-4847-9AD9-598DD6A890BD}" dt="2025-10-27T12:06:47.838" v="8032" actId="113"/>
          <ac:spMkLst>
            <pc:docMk/>
            <pc:sldMk cId="2449815989" sldId="320"/>
            <ac:spMk id="17" creationId="{F7F9D193-4A85-0B0D-5407-BC3B587C1366}"/>
          </ac:spMkLst>
        </pc:spChg>
        <pc:spChg chg="add mod">
          <ac:chgData name="Bianca van Kuringen" userId="0586fed0-031e-42f5-9b3f-fbebc18de680" providerId="ADAL" clId="{C76F6F5D-AC6A-4847-9AD9-598DD6A890BD}" dt="2025-10-27T12:11:13.251" v="8128" actId="122"/>
          <ac:spMkLst>
            <pc:docMk/>
            <pc:sldMk cId="2449815989" sldId="320"/>
            <ac:spMk id="18" creationId="{5B97434F-3B7A-82F2-8DAC-961DB83329B0}"/>
          </ac:spMkLst>
        </pc:spChg>
        <pc:spChg chg="add mod">
          <ac:chgData name="Bianca van Kuringen" userId="0586fed0-031e-42f5-9b3f-fbebc18de680" providerId="ADAL" clId="{C76F6F5D-AC6A-4847-9AD9-598DD6A890BD}" dt="2025-10-27T12:09:12.697" v="8124" actId="113"/>
          <ac:spMkLst>
            <pc:docMk/>
            <pc:sldMk cId="2449815989" sldId="320"/>
            <ac:spMk id="19" creationId="{D4C81BFB-6D64-65C5-249A-2F40EB32D6F6}"/>
          </ac:spMkLst>
        </pc:spChg>
      </pc:sldChg>
      <pc:sldChg chg="addSp delSp modSp add mod ord">
        <pc:chgData name="Bianca van Kuringen" userId="0586fed0-031e-42f5-9b3f-fbebc18de680" providerId="ADAL" clId="{C76F6F5D-AC6A-4847-9AD9-598DD6A890BD}" dt="2025-10-31T09:43:19.445" v="9638" actId="1076"/>
        <pc:sldMkLst>
          <pc:docMk/>
          <pc:sldMk cId="3751621177" sldId="321"/>
        </pc:sldMkLst>
        <pc:spChg chg="add mod">
          <ac:chgData name="Bianca van Kuringen" userId="0586fed0-031e-42f5-9b3f-fbebc18de680" providerId="ADAL" clId="{C76F6F5D-AC6A-4847-9AD9-598DD6A890BD}" dt="2025-10-27T14:12:01.569" v="8731"/>
          <ac:spMkLst>
            <pc:docMk/>
            <pc:sldMk cId="3751621177" sldId="321"/>
            <ac:spMk id="27" creationId="{7F22B807-B43F-A7DF-8A98-8245147F984D}"/>
          </ac:spMkLst>
        </pc:spChg>
        <pc:spChg chg="add mod">
          <ac:chgData name="Bianca van Kuringen" userId="0586fed0-031e-42f5-9b3f-fbebc18de680" providerId="ADAL" clId="{C76F6F5D-AC6A-4847-9AD9-598DD6A890BD}" dt="2025-10-27T14:12:08.159" v="8734" actId="1076"/>
          <ac:spMkLst>
            <pc:docMk/>
            <pc:sldMk cId="3751621177" sldId="321"/>
            <ac:spMk id="28" creationId="{390E7904-167C-06AE-D531-622D0FF9A4F1}"/>
          </ac:spMkLst>
        </pc:spChg>
        <pc:picChg chg="add mod">
          <ac:chgData name="Bianca van Kuringen" userId="0586fed0-031e-42f5-9b3f-fbebc18de680" providerId="ADAL" clId="{C76F6F5D-AC6A-4847-9AD9-598DD6A890BD}" dt="2025-10-27T14:10:17.347" v="8692" actId="14100"/>
          <ac:picMkLst>
            <pc:docMk/>
            <pc:sldMk cId="3751621177" sldId="321"/>
            <ac:picMk id="11" creationId="{A94C9BFA-3F8B-C102-FD3C-3C3216FA7DDC}"/>
          </ac:picMkLst>
        </pc:picChg>
        <pc:picChg chg="add mod">
          <ac:chgData name="Bianca van Kuringen" userId="0586fed0-031e-42f5-9b3f-fbebc18de680" providerId="ADAL" clId="{C76F6F5D-AC6A-4847-9AD9-598DD6A890BD}" dt="2025-10-31T09:43:14.535" v="9636" actId="1076"/>
          <ac:picMkLst>
            <pc:docMk/>
            <pc:sldMk cId="3751621177" sldId="321"/>
            <ac:picMk id="14" creationId="{37834FCF-26D5-24E1-A81A-32D22E29CE38}"/>
          </ac:picMkLst>
        </pc:picChg>
        <pc:picChg chg="add mod">
          <ac:chgData name="Bianca van Kuringen" userId="0586fed0-031e-42f5-9b3f-fbebc18de680" providerId="ADAL" clId="{C76F6F5D-AC6A-4847-9AD9-598DD6A890BD}" dt="2025-10-31T09:43:09.608" v="9634" actId="1076"/>
          <ac:picMkLst>
            <pc:docMk/>
            <pc:sldMk cId="3751621177" sldId="321"/>
            <ac:picMk id="18" creationId="{B73AA18C-85AD-A3DE-BB36-9AD57B9A8035}"/>
          </ac:picMkLst>
        </pc:picChg>
        <pc:picChg chg="add mod">
          <ac:chgData name="Bianca van Kuringen" userId="0586fed0-031e-42f5-9b3f-fbebc18de680" providerId="ADAL" clId="{C76F6F5D-AC6A-4847-9AD9-598DD6A890BD}" dt="2025-10-31T09:43:17.249" v="9637" actId="1076"/>
          <ac:picMkLst>
            <pc:docMk/>
            <pc:sldMk cId="3751621177" sldId="321"/>
            <ac:picMk id="24" creationId="{0ACF47EF-30EF-A627-E53F-C4FD70249C7E}"/>
          </ac:picMkLst>
        </pc:picChg>
        <pc:picChg chg="add mod">
          <ac:chgData name="Bianca van Kuringen" userId="0586fed0-031e-42f5-9b3f-fbebc18de680" providerId="ADAL" clId="{C76F6F5D-AC6A-4847-9AD9-598DD6A890BD}" dt="2025-10-31T09:43:19.445" v="9638" actId="1076"/>
          <ac:picMkLst>
            <pc:docMk/>
            <pc:sldMk cId="3751621177" sldId="321"/>
            <ac:picMk id="26" creationId="{0CEE6DD0-0AC1-085D-61E3-2C8D3D1A4F02}"/>
          </ac:picMkLst>
        </pc:picChg>
      </pc:sldChg>
      <pc:sldChg chg="addSp modSp add del mod">
        <pc:chgData name="Bianca van Kuringen" userId="0586fed0-031e-42f5-9b3f-fbebc18de680" providerId="ADAL" clId="{C76F6F5D-AC6A-4847-9AD9-598DD6A890BD}" dt="2025-10-27T12:34:58.640" v="8472" actId="2696"/>
        <pc:sldMkLst>
          <pc:docMk/>
          <pc:sldMk cId="675636306" sldId="322"/>
        </pc:sldMkLst>
      </pc:sldChg>
      <pc:sldChg chg="delSp modSp add mod ord">
        <pc:chgData name="Bianca van Kuringen" userId="0586fed0-031e-42f5-9b3f-fbebc18de680" providerId="ADAL" clId="{C76F6F5D-AC6A-4847-9AD9-598DD6A890BD}" dt="2025-10-27T11:03:14.532" v="7032" actId="1076"/>
        <pc:sldMkLst>
          <pc:docMk/>
          <pc:sldMk cId="1640128589" sldId="323"/>
        </pc:sldMkLst>
        <pc:spChg chg="mod">
          <ac:chgData name="Bianca van Kuringen" userId="0586fed0-031e-42f5-9b3f-fbebc18de680" providerId="ADAL" clId="{C76F6F5D-AC6A-4847-9AD9-598DD6A890BD}" dt="2025-10-20T14:31:47.553" v="5864" actId="1076"/>
          <ac:spMkLst>
            <pc:docMk/>
            <pc:sldMk cId="1640128589" sldId="323"/>
            <ac:spMk id="7" creationId="{3255EA08-3F95-5DC6-38AC-70F7C427613B}"/>
          </ac:spMkLst>
        </pc:spChg>
        <pc:spChg chg="mod">
          <ac:chgData name="Bianca van Kuringen" userId="0586fed0-031e-42f5-9b3f-fbebc18de680" providerId="ADAL" clId="{C76F6F5D-AC6A-4847-9AD9-598DD6A890BD}" dt="2025-10-20T14:32:28.670" v="5877" actId="1076"/>
          <ac:spMkLst>
            <pc:docMk/>
            <pc:sldMk cId="1640128589" sldId="323"/>
            <ac:spMk id="8" creationId="{74542BF2-D408-74CC-D745-2BBDA3D48E0A}"/>
          </ac:spMkLst>
        </pc:spChg>
        <pc:spChg chg="mod">
          <ac:chgData name="Bianca van Kuringen" userId="0586fed0-031e-42f5-9b3f-fbebc18de680" providerId="ADAL" clId="{C76F6F5D-AC6A-4847-9AD9-598DD6A890BD}" dt="2025-10-27T11:03:14.532" v="7032" actId="1076"/>
          <ac:spMkLst>
            <pc:docMk/>
            <pc:sldMk cId="1640128589" sldId="323"/>
            <ac:spMk id="9" creationId="{EC08A9FD-59B3-9B29-DFA1-9B25938E6C08}"/>
          </ac:spMkLst>
        </pc:spChg>
      </pc:sldChg>
      <pc:sldChg chg="addSp delSp modSp add mod ord">
        <pc:chgData name="Bianca van Kuringen" userId="0586fed0-031e-42f5-9b3f-fbebc18de680" providerId="ADAL" clId="{C76F6F5D-AC6A-4847-9AD9-598DD6A890BD}" dt="2025-10-28T12:55:04.420" v="8805" actId="113"/>
        <pc:sldMkLst>
          <pc:docMk/>
          <pc:sldMk cId="986585214" sldId="324"/>
        </pc:sldMkLst>
        <pc:spChg chg="mod">
          <ac:chgData name="Bianca van Kuringen" userId="0586fed0-031e-42f5-9b3f-fbebc18de680" providerId="ADAL" clId="{C76F6F5D-AC6A-4847-9AD9-598DD6A890BD}" dt="2025-10-27T10:32:48.877" v="6339" actId="1076"/>
          <ac:spMkLst>
            <pc:docMk/>
            <pc:sldMk cId="986585214" sldId="324"/>
            <ac:spMk id="7" creationId="{BE6CC53F-4122-4D0C-B3CD-52C0A9F72592}"/>
          </ac:spMkLst>
        </pc:spChg>
        <pc:spChg chg="mod">
          <ac:chgData name="Bianca van Kuringen" userId="0586fed0-031e-42f5-9b3f-fbebc18de680" providerId="ADAL" clId="{C76F6F5D-AC6A-4847-9AD9-598DD6A890BD}" dt="2025-10-27T12:38:47.179" v="8562" actId="1076"/>
          <ac:spMkLst>
            <pc:docMk/>
            <pc:sldMk cId="986585214" sldId="324"/>
            <ac:spMk id="9" creationId="{DE70AE91-0CF0-B9AF-B8E5-A99149F9F56C}"/>
          </ac:spMkLst>
        </pc:spChg>
        <pc:spChg chg="add mod">
          <ac:chgData name="Bianca van Kuringen" userId="0586fed0-031e-42f5-9b3f-fbebc18de680" providerId="ADAL" clId="{C76F6F5D-AC6A-4847-9AD9-598DD6A890BD}" dt="2025-10-27T11:03:38.776" v="7037" actId="1076"/>
          <ac:spMkLst>
            <pc:docMk/>
            <pc:sldMk cId="986585214" sldId="324"/>
            <ac:spMk id="12" creationId="{537AC7A8-B4F8-64AD-2BB7-B68EEF85F3EE}"/>
          </ac:spMkLst>
        </pc:spChg>
        <pc:spChg chg="add mod">
          <ac:chgData name="Bianca van Kuringen" userId="0586fed0-031e-42f5-9b3f-fbebc18de680" providerId="ADAL" clId="{C76F6F5D-AC6A-4847-9AD9-598DD6A890BD}" dt="2025-10-27T11:03:43.065" v="7038" actId="1076"/>
          <ac:spMkLst>
            <pc:docMk/>
            <pc:sldMk cId="986585214" sldId="324"/>
            <ac:spMk id="16" creationId="{00E99682-9246-8EE9-D61E-65DC68F38B55}"/>
          </ac:spMkLst>
        </pc:spChg>
        <pc:spChg chg="add mod">
          <ac:chgData name="Bianca van Kuringen" userId="0586fed0-031e-42f5-9b3f-fbebc18de680" providerId="ADAL" clId="{C76F6F5D-AC6A-4847-9AD9-598DD6A890BD}" dt="2025-10-27T11:03:51.050" v="7040" actId="1076"/>
          <ac:spMkLst>
            <pc:docMk/>
            <pc:sldMk cId="986585214" sldId="324"/>
            <ac:spMk id="17" creationId="{E0518A9C-7A3D-ED0A-7818-FC55E76DC0A8}"/>
          </ac:spMkLst>
        </pc:spChg>
        <pc:spChg chg="add mod">
          <ac:chgData name="Bianca van Kuringen" userId="0586fed0-031e-42f5-9b3f-fbebc18de680" providerId="ADAL" clId="{C76F6F5D-AC6A-4847-9AD9-598DD6A890BD}" dt="2025-10-27T11:03:48.044" v="7039" actId="1076"/>
          <ac:spMkLst>
            <pc:docMk/>
            <pc:sldMk cId="986585214" sldId="324"/>
            <ac:spMk id="18" creationId="{BD785C42-F60D-8334-112D-2364EC422C7A}"/>
          </ac:spMkLst>
        </pc:spChg>
        <pc:spChg chg="add mod">
          <ac:chgData name="Bianca van Kuringen" userId="0586fed0-031e-42f5-9b3f-fbebc18de680" providerId="ADAL" clId="{C76F6F5D-AC6A-4847-9AD9-598DD6A890BD}" dt="2025-10-27T11:03:58.663" v="7042" actId="1076"/>
          <ac:spMkLst>
            <pc:docMk/>
            <pc:sldMk cId="986585214" sldId="324"/>
            <ac:spMk id="19" creationId="{30FD6C09-38E5-1090-892B-29A2F7D56108}"/>
          </ac:spMkLst>
        </pc:spChg>
        <pc:spChg chg="add mod">
          <ac:chgData name="Bianca van Kuringen" userId="0586fed0-031e-42f5-9b3f-fbebc18de680" providerId="ADAL" clId="{C76F6F5D-AC6A-4847-9AD9-598DD6A890BD}" dt="2025-10-28T12:55:04.420" v="8805" actId="113"/>
          <ac:spMkLst>
            <pc:docMk/>
            <pc:sldMk cId="986585214" sldId="324"/>
            <ac:spMk id="20" creationId="{76432E5D-F1C7-FCB5-F22F-A12B96E51EAC}"/>
          </ac:spMkLst>
        </pc:spChg>
      </pc:sldChg>
      <pc:sldChg chg="addSp delSp modSp add mod ord">
        <pc:chgData name="Bianca van Kuringen" userId="0586fed0-031e-42f5-9b3f-fbebc18de680" providerId="ADAL" clId="{C76F6F5D-AC6A-4847-9AD9-598DD6A890BD}" dt="2025-10-27T11:21:13.158" v="7514" actId="1076"/>
        <pc:sldMkLst>
          <pc:docMk/>
          <pc:sldMk cId="747064719" sldId="325"/>
        </pc:sldMkLst>
        <pc:spChg chg="mod">
          <ac:chgData name="Bianca van Kuringen" userId="0586fed0-031e-42f5-9b3f-fbebc18de680" providerId="ADAL" clId="{C76F6F5D-AC6A-4847-9AD9-598DD6A890BD}" dt="2025-10-27T11:20:40.859" v="7505" actId="14100"/>
          <ac:spMkLst>
            <pc:docMk/>
            <pc:sldMk cId="747064719" sldId="325"/>
            <ac:spMk id="11" creationId="{370E5876-669C-C672-3BF8-4A01E4FE7DCA}"/>
          </ac:spMkLst>
        </pc:spChg>
        <pc:spChg chg="mod">
          <ac:chgData name="Bianca van Kuringen" userId="0586fed0-031e-42f5-9b3f-fbebc18de680" providerId="ADAL" clId="{C76F6F5D-AC6A-4847-9AD9-598DD6A890BD}" dt="2025-10-27T11:21:13.158" v="7514" actId="1076"/>
          <ac:spMkLst>
            <pc:docMk/>
            <pc:sldMk cId="747064719" sldId="325"/>
            <ac:spMk id="13" creationId="{587AB436-A588-6CA2-177B-5ADC1931AD0B}"/>
          </ac:spMkLst>
        </pc:spChg>
        <pc:spChg chg="add mod">
          <ac:chgData name="Bianca van Kuringen" userId="0586fed0-031e-42f5-9b3f-fbebc18de680" providerId="ADAL" clId="{C76F6F5D-AC6A-4847-9AD9-598DD6A890BD}" dt="2025-10-27T11:18:40.306" v="7399" actId="21"/>
          <ac:spMkLst>
            <pc:docMk/>
            <pc:sldMk cId="747064719" sldId="325"/>
            <ac:spMk id="20" creationId="{DB8C3A12-ABC6-BCC8-312E-34341FFCC95D}"/>
          </ac:spMkLst>
        </pc:spChg>
        <pc:spChg chg="add mod">
          <ac:chgData name="Bianca van Kuringen" userId="0586fed0-031e-42f5-9b3f-fbebc18de680" providerId="ADAL" clId="{C76F6F5D-AC6A-4847-9AD9-598DD6A890BD}" dt="2025-10-27T11:19:06.870" v="7404" actId="20577"/>
          <ac:spMkLst>
            <pc:docMk/>
            <pc:sldMk cId="747064719" sldId="325"/>
            <ac:spMk id="21" creationId="{0D54AC15-3703-A9D0-D2EC-B9170C9BE38D}"/>
          </ac:spMkLst>
        </pc:spChg>
        <pc:spChg chg="add mod">
          <ac:chgData name="Bianca van Kuringen" userId="0586fed0-031e-42f5-9b3f-fbebc18de680" providerId="ADAL" clId="{C76F6F5D-AC6A-4847-9AD9-598DD6A890BD}" dt="2025-10-27T11:19:00.797" v="7403"/>
          <ac:spMkLst>
            <pc:docMk/>
            <pc:sldMk cId="747064719" sldId="325"/>
            <ac:spMk id="22" creationId="{384EEAE0-084D-CBC9-B386-CE6F0518F370}"/>
          </ac:spMkLst>
        </pc:spChg>
        <pc:spChg chg="add mod">
          <ac:chgData name="Bianca van Kuringen" userId="0586fed0-031e-42f5-9b3f-fbebc18de680" providerId="ADAL" clId="{C76F6F5D-AC6A-4847-9AD9-598DD6A890BD}" dt="2025-10-27T11:20:22.121" v="7501" actId="6549"/>
          <ac:spMkLst>
            <pc:docMk/>
            <pc:sldMk cId="747064719" sldId="325"/>
            <ac:spMk id="23" creationId="{60058410-0D48-9A45-ED46-F86E1F3AC0E7}"/>
          </ac:spMkLst>
        </pc:spChg>
        <pc:spChg chg="add mod">
          <ac:chgData name="Bianca van Kuringen" userId="0586fed0-031e-42f5-9b3f-fbebc18de680" providerId="ADAL" clId="{C76F6F5D-AC6A-4847-9AD9-598DD6A890BD}" dt="2025-10-27T11:19:34.321" v="7406"/>
          <ac:spMkLst>
            <pc:docMk/>
            <pc:sldMk cId="747064719" sldId="325"/>
            <ac:spMk id="24" creationId="{109AB27F-E5B4-A2A9-AC70-7FA2828207E6}"/>
          </ac:spMkLst>
        </pc:spChg>
        <pc:cxnChg chg="add mod">
          <ac:chgData name="Bianca van Kuringen" userId="0586fed0-031e-42f5-9b3f-fbebc18de680" providerId="ADAL" clId="{C76F6F5D-AC6A-4847-9AD9-598DD6A890BD}" dt="2025-10-27T11:21:09.743" v="7513" actId="1076"/>
          <ac:cxnSpMkLst>
            <pc:docMk/>
            <pc:sldMk cId="747064719" sldId="325"/>
            <ac:cxnSpMk id="7" creationId="{EF3F8243-CE88-4030-9775-11004CBE587B}"/>
          </ac:cxnSpMkLst>
        </pc:cxnChg>
      </pc:sldChg>
      <pc:sldChg chg="addSp delSp modSp add del mod ord">
        <pc:chgData name="Bianca van Kuringen" userId="0586fed0-031e-42f5-9b3f-fbebc18de680" providerId="ADAL" clId="{C76F6F5D-AC6A-4847-9AD9-598DD6A890BD}" dt="2025-10-27T14:22:13.896" v="8792" actId="1076"/>
        <pc:sldMkLst>
          <pc:docMk/>
          <pc:sldMk cId="3416999353" sldId="326"/>
        </pc:sldMkLst>
        <pc:spChg chg="add mod">
          <ac:chgData name="Bianca van Kuringen" userId="0586fed0-031e-42f5-9b3f-fbebc18de680" providerId="ADAL" clId="{C76F6F5D-AC6A-4847-9AD9-598DD6A890BD}" dt="2025-10-27T14:22:06.031" v="8789"/>
          <ac:spMkLst>
            <pc:docMk/>
            <pc:sldMk cId="3416999353" sldId="326"/>
            <ac:spMk id="23" creationId="{2C0340A2-F582-E483-CF32-455A00D63061}"/>
          </ac:spMkLst>
        </pc:spChg>
        <pc:spChg chg="add mod">
          <ac:chgData name="Bianca van Kuringen" userId="0586fed0-031e-42f5-9b3f-fbebc18de680" providerId="ADAL" clId="{C76F6F5D-AC6A-4847-9AD9-598DD6A890BD}" dt="2025-10-27T14:22:13.896" v="8792" actId="1076"/>
          <ac:spMkLst>
            <pc:docMk/>
            <pc:sldMk cId="3416999353" sldId="326"/>
            <ac:spMk id="25" creationId="{E190DC1F-5409-D9B8-E99E-4DEBB9DCF5BD}"/>
          </ac:spMkLst>
        </pc:spChg>
        <pc:picChg chg="add del">
          <ac:chgData name="Bianca van Kuringen" userId="0586fed0-031e-42f5-9b3f-fbebc18de680" providerId="ADAL" clId="{C76F6F5D-AC6A-4847-9AD9-598DD6A890BD}" dt="2025-10-27T12:36:02.110" v="8524" actId="478"/>
          <ac:picMkLst>
            <pc:docMk/>
            <pc:sldMk cId="3416999353" sldId="326"/>
            <ac:picMk id="6" creationId="{086DBCBF-E179-04C2-2924-BAB29D33F827}"/>
          </ac:picMkLst>
        </pc:picChg>
        <pc:picChg chg="add mod">
          <ac:chgData name="Bianca van Kuringen" userId="0586fed0-031e-42f5-9b3f-fbebc18de680" providerId="ADAL" clId="{C76F6F5D-AC6A-4847-9AD9-598DD6A890BD}" dt="2025-10-27T14:21:22.390" v="8773" actId="14100"/>
          <ac:picMkLst>
            <pc:docMk/>
            <pc:sldMk cId="3416999353" sldId="326"/>
            <ac:picMk id="10" creationId="{88B705A0-52C7-7D3A-EBDE-0D733D17920F}"/>
          </ac:picMkLst>
        </pc:picChg>
        <pc:picChg chg="add mod">
          <ac:chgData name="Bianca van Kuringen" userId="0586fed0-031e-42f5-9b3f-fbebc18de680" providerId="ADAL" clId="{C76F6F5D-AC6A-4847-9AD9-598DD6A890BD}" dt="2025-10-27T14:21:39.105" v="8778" actId="14100"/>
          <ac:picMkLst>
            <pc:docMk/>
            <pc:sldMk cId="3416999353" sldId="326"/>
            <ac:picMk id="15" creationId="{E5B148B4-BC3A-11E2-D775-F7C3E25ECBF1}"/>
          </ac:picMkLst>
        </pc:picChg>
        <pc:picChg chg="add mod">
          <ac:chgData name="Bianca van Kuringen" userId="0586fed0-031e-42f5-9b3f-fbebc18de680" providerId="ADAL" clId="{C76F6F5D-AC6A-4847-9AD9-598DD6A890BD}" dt="2025-10-27T14:21:28.125" v="8775" actId="1076"/>
          <ac:picMkLst>
            <pc:docMk/>
            <pc:sldMk cId="3416999353" sldId="326"/>
            <ac:picMk id="17" creationId="{F0EEFE2C-1774-CDEF-8740-C6A9CDA2A498}"/>
          </ac:picMkLst>
        </pc:picChg>
        <pc:picChg chg="add mod">
          <ac:chgData name="Bianca van Kuringen" userId="0586fed0-031e-42f5-9b3f-fbebc18de680" providerId="ADAL" clId="{C76F6F5D-AC6A-4847-9AD9-598DD6A890BD}" dt="2025-10-27T14:21:18.586" v="8772" actId="14100"/>
          <ac:picMkLst>
            <pc:docMk/>
            <pc:sldMk cId="3416999353" sldId="326"/>
            <ac:picMk id="20" creationId="{E04284E3-FE9C-55ED-9BFF-DFB17B912EB2}"/>
          </ac:picMkLst>
        </pc:picChg>
        <pc:picChg chg="add mod">
          <ac:chgData name="Bianca van Kuringen" userId="0586fed0-031e-42f5-9b3f-fbebc18de680" providerId="ADAL" clId="{C76F6F5D-AC6A-4847-9AD9-598DD6A890BD}" dt="2025-10-27T14:21:58.214" v="8786" actId="1076"/>
          <ac:picMkLst>
            <pc:docMk/>
            <pc:sldMk cId="3416999353" sldId="326"/>
            <ac:picMk id="22" creationId="{F0B02B62-BE2D-7EDF-4F69-0B00534D5FD2}"/>
          </ac:picMkLst>
        </pc:picChg>
      </pc:sldChg>
      <pc:sldMasterChg chg="delSldLayout">
        <pc:chgData name="Bianca van Kuringen" userId="0586fed0-031e-42f5-9b3f-fbebc18de680" providerId="ADAL" clId="{C76F6F5D-AC6A-4847-9AD9-598DD6A890BD}" dt="2025-09-12T11:52:08.750" v="156" actId="2696"/>
        <pc:sldMasterMkLst>
          <pc:docMk/>
          <pc:sldMasterMk cId="0" sldId="2147483648"/>
        </pc:sldMasterMkLst>
        <pc:sldLayoutChg chg="del">
          <pc:chgData name="Bianca van Kuringen" userId="0586fed0-031e-42f5-9b3f-fbebc18de680" providerId="ADAL" clId="{C76F6F5D-AC6A-4847-9AD9-598DD6A890BD}" dt="2025-09-12T11:52:08.750" v="156" actId="2696"/>
          <pc:sldLayoutMkLst>
            <pc:docMk/>
            <pc:sldMasterMk cId="0" sldId="2147483648"/>
            <pc:sldLayoutMk cId="0" sldId="2147483649"/>
          </pc:sldLayoutMkLst>
        </pc:sldLayoutChg>
      </pc:sldMasterChg>
      <pc:sldMasterChg chg="del delSldLayout">
        <pc:chgData name="Bianca van Kuringen" userId="0586fed0-031e-42f5-9b3f-fbebc18de680" providerId="ADAL" clId="{C76F6F5D-AC6A-4847-9AD9-598DD6A890BD}" dt="2025-09-12T12:27:08.558" v="1101" actId="2696"/>
        <pc:sldMasterMkLst>
          <pc:docMk/>
          <pc:sldMasterMk cId="0" sldId="2147483658"/>
        </pc:sldMasterMkLst>
        <pc:sldLayoutChg chg="del">
          <pc:chgData name="Bianca van Kuringen" userId="0586fed0-031e-42f5-9b3f-fbebc18de680" providerId="ADAL" clId="{C76F6F5D-AC6A-4847-9AD9-598DD6A890BD}" dt="2025-09-12T12:27:08.558" v="1101" actId="2696"/>
          <pc:sldLayoutMkLst>
            <pc:docMk/>
            <pc:sldMasterMk cId="0" sldId="2147483658"/>
            <pc:sldLayoutMk cId="0" sldId="2147483659"/>
          </pc:sldLayoutMkLst>
        </pc:sldLayoutChg>
        <pc:sldLayoutChg chg="del">
          <pc:chgData name="Bianca van Kuringen" userId="0586fed0-031e-42f5-9b3f-fbebc18de680" providerId="ADAL" clId="{C76F6F5D-AC6A-4847-9AD9-598DD6A890BD}" dt="2025-09-12T12:27:08.558" v="1101" actId="2696"/>
          <pc:sldLayoutMkLst>
            <pc:docMk/>
            <pc:sldMasterMk cId="0" sldId="2147483658"/>
            <pc:sldLayoutMk cId="0" sldId="2147483660"/>
          </pc:sldLayoutMkLst>
        </pc:sldLayoutChg>
        <pc:sldLayoutChg chg="del">
          <pc:chgData name="Bianca van Kuringen" userId="0586fed0-031e-42f5-9b3f-fbebc18de680" providerId="ADAL" clId="{C76F6F5D-AC6A-4847-9AD9-598DD6A890BD}" dt="2025-09-12T12:27:08.558" v="1101" actId="2696"/>
          <pc:sldLayoutMkLst>
            <pc:docMk/>
            <pc:sldMasterMk cId="0" sldId="2147483658"/>
            <pc:sldLayoutMk cId="0" sldId="2147483661"/>
          </pc:sldLayoutMkLst>
        </pc:sldLayoutChg>
        <pc:sldLayoutChg chg="del">
          <pc:chgData name="Bianca van Kuringen" userId="0586fed0-031e-42f5-9b3f-fbebc18de680" providerId="ADAL" clId="{C76F6F5D-AC6A-4847-9AD9-598DD6A890BD}" dt="2025-09-12T12:27:08.558" v="1101" actId="2696"/>
          <pc:sldLayoutMkLst>
            <pc:docMk/>
            <pc:sldMasterMk cId="0" sldId="2147483658"/>
            <pc:sldLayoutMk cId="0" sldId="2147483662"/>
          </pc:sldLayoutMkLst>
        </pc:sldLayoutChg>
        <pc:sldLayoutChg chg="del">
          <pc:chgData name="Bianca van Kuringen" userId="0586fed0-031e-42f5-9b3f-fbebc18de680" providerId="ADAL" clId="{C76F6F5D-AC6A-4847-9AD9-598DD6A890BD}" dt="2025-09-12T12:27:08.558" v="1101" actId="2696"/>
          <pc:sldLayoutMkLst>
            <pc:docMk/>
            <pc:sldMasterMk cId="0" sldId="2147483658"/>
            <pc:sldLayoutMk cId="0" sldId="2147483663"/>
          </pc:sldLayoutMkLst>
        </pc:sldLayoutChg>
        <pc:sldLayoutChg chg="del">
          <pc:chgData name="Bianca van Kuringen" userId="0586fed0-031e-42f5-9b3f-fbebc18de680" providerId="ADAL" clId="{C76F6F5D-AC6A-4847-9AD9-598DD6A890BD}" dt="2025-09-12T12:27:08.558" v="1101" actId="2696"/>
          <pc:sldLayoutMkLst>
            <pc:docMk/>
            <pc:sldMasterMk cId="0" sldId="2147483658"/>
            <pc:sldLayoutMk cId="0" sldId="2147483664"/>
          </pc:sldLayoutMkLst>
        </pc:sldLayoutChg>
        <pc:sldLayoutChg chg="del">
          <pc:chgData name="Bianca van Kuringen" userId="0586fed0-031e-42f5-9b3f-fbebc18de680" providerId="ADAL" clId="{C76F6F5D-AC6A-4847-9AD9-598DD6A890BD}" dt="2025-09-12T12:27:08.558" v="1101" actId="2696"/>
          <pc:sldLayoutMkLst>
            <pc:docMk/>
            <pc:sldMasterMk cId="0" sldId="2147483658"/>
            <pc:sldLayoutMk cId="0" sldId="2147483665"/>
          </pc:sldLayoutMkLst>
        </pc:sldLayoutChg>
      </pc:sldMasterChg>
      <pc:sldMasterChg chg="del delSldLayout">
        <pc:chgData name="Bianca van Kuringen" userId="0586fed0-031e-42f5-9b3f-fbebc18de680" providerId="ADAL" clId="{C76F6F5D-AC6A-4847-9AD9-598DD6A890BD}" dt="2025-09-12T13:18:19.546" v="3017" actId="2696"/>
        <pc:sldMasterMkLst>
          <pc:docMk/>
          <pc:sldMasterMk cId="0" sldId="2147483666"/>
        </pc:sldMasterMkLst>
        <pc:sldLayoutChg chg="del">
          <pc:chgData name="Bianca van Kuringen" userId="0586fed0-031e-42f5-9b3f-fbebc18de680" providerId="ADAL" clId="{C76F6F5D-AC6A-4847-9AD9-598DD6A890BD}" dt="2025-09-12T13:18:19.546" v="3017" actId="2696"/>
          <pc:sldLayoutMkLst>
            <pc:docMk/>
            <pc:sldMasterMk cId="0" sldId="2147483666"/>
            <pc:sldLayoutMk cId="0" sldId="2147483667"/>
          </pc:sldLayoutMkLst>
        </pc:sldLayoutChg>
        <pc:sldLayoutChg chg="del">
          <pc:chgData name="Bianca van Kuringen" userId="0586fed0-031e-42f5-9b3f-fbebc18de680" providerId="ADAL" clId="{C76F6F5D-AC6A-4847-9AD9-598DD6A890BD}" dt="2025-09-12T13:18:19.546" v="3017" actId="2696"/>
          <pc:sldLayoutMkLst>
            <pc:docMk/>
            <pc:sldMasterMk cId="0" sldId="2147483666"/>
            <pc:sldLayoutMk cId="0" sldId="2147483668"/>
          </pc:sldLayoutMkLst>
        </pc:sldLayoutChg>
        <pc:sldLayoutChg chg="del">
          <pc:chgData name="Bianca van Kuringen" userId="0586fed0-031e-42f5-9b3f-fbebc18de680" providerId="ADAL" clId="{C76F6F5D-AC6A-4847-9AD9-598DD6A890BD}" dt="2025-09-12T13:04:41.036" v="2198" actId="2696"/>
          <pc:sldLayoutMkLst>
            <pc:docMk/>
            <pc:sldMasterMk cId="0" sldId="2147483666"/>
            <pc:sldLayoutMk cId="0" sldId="2147483669"/>
          </pc:sldLayoutMkLst>
        </pc:sldLayoutChg>
        <pc:sldLayoutChg chg="del">
          <pc:chgData name="Bianca van Kuringen" userId="0586fed0-031e-42f5-9b3f-fbebc18de680" providerId="ADAL" clId="{C76F6F5D-AC6A-4847-9AD9-598DD6A890BD}" dt="2025-09-12T13:17:56.087" v="3016" actId="2696"/>
          <pc:sldLayoutMkLst>
            <pc:docMk/>
            <pc:sldMasterMk cId="0" sldId="2147483666"/>
            <pc:sldLayoutMk cId="0" sldId="2147483670"/>
          </pc:sldLayoutMkLst>
        </pc:sldLayoutChg>
        <pc:sldLayoutChg chg="del">
          <pc:chgData name="Bianca van Kuringen" userId="0586fed0-031e-42f5-9b3f-fbebc18de680" providerId="ADAL" clId="{C76F6F5D-AC6A-4847-9AD9-598DD6A890BD}" dt="2025-09-12T13:18:19.546" v="3017" actId="2696"/>
          <pc:sldLayoutMkLst>
            <pc:docMk/>
            <pc:sldMasterMk cId="0" sldId="2147483666"/>
            <pc:sldLayoutMk cId="0" sldId="2147483671"/>
          </pc:sldLayoutMkLst>
        </pc:sldLayoutChg>
        <pc:sldLayoutChg chg="del">
          <pc:chgData name="Bianca van Kuringen" userId="0586fed0-031e-42f5-9b3f-fbebc18de680" providerId="ADAL" clId="{C76F6F5D-AC6A-4847-9AD9-598DD6A890BD}" dt="2025-09-12T13:18:19.546" v="3017" actId="2696"/>
          <pc:sldLayoutMkLst>
            <pc:docMk/>
            <pc:sldMasterMk cId="0" sldId="2147483666"/>
            <pc:sldLayoutMk cId="0" sldId="2147483672"/>
          </pc:sldLayoutMkLst>
        </pc:sldLayoutChg>
        <pc:sldLayoutChg chg="del">
          <pc:chgData name="Bianca van Kuringen" userId="0586fed0-031e-42f5-9b3f-fbebc18de680" providerId="ADAL" clId="{C76F6F5D-AC6A-4847-9AD9-598DD6A890BD}" dt="2025-09-12T13:18:19.546" v="3017" actId="2696"/>
          <pc:sldLayoutMkLst>
            <pc:docMk/>
            <pc:sldMasterMk cId="0" sldId="2147483666"/>
            <pc:sldLayoutMk cId="0" sldId="2147483673"/>
          </pc:sldLayoutMkLst>
        </pc:sldLayoutChg>
        <pc:sldLayoutChg chg="del">
          <pc:chgData name="Bianca van Kuringen" userId="0586fed0-031e-42f5-9b3f-fbebc18de680" providerId="ADAL" clId="{C76F6F5D-AC6A-4847-9AD9-598DD6A890BD}" dt="2025-09-12T13:18:19.546" v="3017" actId="2696"/>
          <pc:sldLayoutMkLst>
            <pc:docMk/>
            <pc:sldMasterMk cId="0" sldId="2147483666"/>
            <pc:sldLayoutMk cId="0" sldId="2147483674"/>
          </pc:sldLayoutMkLst>
        </pc:sldLayoutChg>
        <pc:sldLayoutChg chg="del">
          <pc:chgData name="Bianca van Kuringen" userId="0586fed0-031e-42f5-9b3f-fbebc18de680" providerId="ADAL" clId="{C76F6F5D-AC6A-4847-9AD9-598DD6A890BD}" dt="2025-09-12T13:18:19.546" v="3017" actId="2696"/>
          <pc:sldLayoutMkLst>
            <pc:docMk/>
            <pc:sldMasterMk cId="0" sldId="2147483666"/>
            <pc:sldLayoutMk cId="0" sldId="214748367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">
  <p:cSld name="Teks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9" descr="SPVOZN_PPT_SCE_HGL_1920x1080px_RGB4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9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798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2"/>
          </p:nvPr>
        </p:nvSpPr>
        <p:spPr>
          <a:xfrm>
            <a:off x="211023" y="1423887"/>
            <a:ext cx="2718376" cy="3151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body" idx="3"/>
          </p:nvPr>
        </p:nvSpPr>
        <p:spPr>
          <a:xfrm>
            <a:off x="3008775" y="1423887"/>
            <a:ext cx="5556046" cy="3151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leiding">
  <p:cSld name="Inleiding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8" descr="SPVOZN_PPT_SCE_HGL_1920x1080px_RGB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549274" y="1646238"/>
            <a:ext cx="5411637" cy="2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erriweather Sans"/>
              <a:buChar char="&gt;"/>
              <a:defRPr sz="2200" b="1">
                <a:solidFill>
                  <a:schemeClr val="lt2"/>
                </a:solidFill>
              </a:defRPr>
            </a:lvl1pPr>
            <a:lvl2pPr marL="914400" lvl="1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erriweather Sans"/>
              <a:buChar char="&gt;"/>
              <a:defRPr sz="2200">
                <a:solidFill>
                  <a:schemeClr val="lt2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2"/>
          </p:nvPr>
        </p:nvSpPr>
        <p:spPr>
          <a:xfrm>
            <a:off x="587567" y="485775"/>
            <a:ext cx="64966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>
  <p:cSld name="Titeldia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20" descr="PPT_SPVOZN_1920x1080 HGL_V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0"/>
          <p:cNvSpPr txBox="1">
            <a:spLocks noGrp="1"/>
          </p:cNvSpPr>
          <p:nvPr>
            <p:ph type="subTitle" idx="1"/>
          </p:nvPr>
        </p:nvSpPr>
        <p:spPr>
          <a:xfrm>
            <a:off x="339685" y="2914654"/>
            <a:ext cx="285317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B9694"/>
              </a:buClr>
              <a:buSzPts val="2800"/>
              <a:buNone/>
              <a:defRPr>
                <a:solidFill>
                  <a:srgbClr val="9B9694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B9694"/>
              </a:buClr>
              <a:buSzPts val="2400"/>
              <a:buNone/>
              <a:defRPr>
                <a:solidFill>
                  <a:srgbClr val="9B9694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>
            <a:spLocks noGrp="1"/>
          </p:cNvSpPr>
          <p:nvPr>
            <p:ph type="pic" idx="2"/>
          </p:nvPr>
        </p:nvSpPr>
        <p:spPr>
          <a:xfrm>
            <a:off x="3192463" y="1279525"/>
            <a:ext cx="5280025" cy="3182938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20"/>
          <p:cNvSpPr txBox="1"/>
          <p:nvPr/>
        </p:nvSpPr>
        <p:spPr>
          <a:xfrm>
            <a:off x="92984" y="4809748"/>
            <a:ext cx="115653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nl-NL" sz="800" b="0" i="0" u="none" strike="noStrike" cap="none">
                <a:solidFill>
                  <a:srgbClr val="5E514D"/>
                </a:solidFill>
                <a:latin typeface="Arial"/>
                <a:ea typeface="Arial"/>
                <a:cs typeface="Arial"/>
                <a:sym typeface="Arial"/>
              </a:rPr>
              <a:t>Henegouwenlaan,</a:t>
            </a:r>
            <a:endParaRPr sz="800" b="0" i="0" u="none" strike="noStrike" cap="none">
              <a:solidFill>
                <a:srgbClr val="5E51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3"/>
          </p:nvPr>
        </p:nvSpPr>
        <p:spPr>
          <a:xfrm>
            <a:off x="1113287" y="4810879"/>
            <a:ext cx="2200275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5E514D"/>
              </a:buClr>
              <a:buSzPts val="800"/>
              <a:buNone/>
              <a:defRPr sz="800">
                <a:solidFill>
                  <a:srgbClr val="5E514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ctrTitle"/>
          </p:nvPr>
        </p:nvSpPr>
        <p:spPr>
          <a:xfrm>
            <a:off x="332590" y="1280120"/>
            <a:ext cx="5017227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+ tekst">
  <p:cSld name="afbeelding + teks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21" descr="SPVOZN_PPT_SCE_HGL_1920x1080px_RGB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45602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>
            <a:spLocks noGrp="1"/>
          </p:cNvSpPr>
          <p:nvPr>
            <p:ph type="pic" idx="2"/>
          </p:nvPr>
        </p:nvSpPr>
        <p:spPr>
          <a:xfrm>
            <a:off x="-63500" y="1455738"/>
            <a:ext cx="5768975" cy="3024187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21"/>
          <p:cNvSpPr txBox="1">
            <a:spLocks noGrp="1"/>
          </p:cNvSpPr>
          <p:nvPr>
            <p:ph type="body" idx="3"/>
          </p:nvPr>
        </p:nvSpPr>
        <p:spPr>
          <a:xfrm>
            <a:off x="5792340" y="1353690"/>
            <a:ext cx="276444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4"/>
          </p:nvPr>
        </p:nvSpPr>
        <p:spPr>
          <a:xfrm>
            <a:off x="5792788" y="1879600"/>
            <a:ext cx="2763837" cy="260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luiting">
  <p:cSld name="Afsluiting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2" descr="SPVOZN_PPT_SCE_HGL_1920x1080px_RGB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3209632" y="1043940"/>
            <a:ext cx="520059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2"/>
          </p:nvPr>
        </p:nvSpPr>
        <p:spPr>
          <a:xfrm>
            <a:off x="1559006" y="3174021"/>
            <a:ext cx="4769827" cy="530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3"/>
          </p:nvPr>
        </p:nvSpPr>
        <p:spPr>
          <a:xfrm>
            <a:off x="1559006" y="3755756"/>
            <a:ext cx="4769827" cy="661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None/>
              <a:defRPr sz="1600">
                <a:solidFill>
                  <a:srgbClr val="800000"/>
                </a:solidFill>
              </a:defRPr>
            </a:lvl2pPr>
            <a:lvl3pPr marL="1371600" lvl="2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None/>
              <a:defRPr sz="1600">
                <a:solidFill>
                  <a:srgbClr val="800000"/>
                </a:solidFill>
              </a:defRPr>
            </a:lvl3pPr>
            <a:lvl4pPr marL="1828800" lvl="3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None/>
              <a:defRPr sz="1600">
                <a:solidFill>
                  <a:srgbClr val="800000"/>
                </a:solidFill>
              </a:defRPr>
            </a:lvl4pPr>
            <a:lvl5pPr marL="2286000" lvl="4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None/>
              <a:defRPr sz="1600">
                <a:solidFill>
                  <a:srgbClr val="800000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>
            <a:spLocks noGrp="1"/>
          </p:cNvSpPr>
          <p:nvPr>
            <p:ph type="pic" idx="4"/>
          </p:nvPr>
        </p:nvSpPr>
        <p:spPr>
          <a:xfrm>
            <a:off x="655638" y="-57150"/>
            <a:ext cx="2490787" cy="292814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objecten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>
            <a:spLocks noGrp="1"/>
          </p:cNvSpPr>
          <p:nvPr>
            <p:ph type="body" idx="1"/>
          </p:nvPr>
        </p:nvSpPr>
        <p:spPr>
          <a:xfrm>
            <a:off x="822960" y="822960"/>
            <a:ext cx="3200400" cy="278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49403F"/>
              </a:buClr>
              <a:buSzPts val="2100"/>
              <a:buChar char="•"/>
              <a:defRPr sz="21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 sz="1800"/>
            </a:lvl2pPr>
            <a:lvl3pPr marL="1371600" lvl="2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9403F"/>
              </a:buClr>
              <a:buSzPts val="1500"/>
              <a:buChar char="•"/>
              <a:defRPr sz="1500"/>
            </a:lvl3pPr>
            <a:lvl4pPr marL="1828800" lvl="3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9403F"/>
              </a:buClr>
              <a:buSzPts val="1350"/>
              <a:buChar char="–"/>
              <a:defRPr sz="135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9403F"/>
              </a:buClr>
              <a:buSzPts val="1350"/>
              <a:buChar char="»"/>
              <a:defRPr sz="1350"/>
            </a:lvl5pPr>
            <a:lvl6pPr marL="2743200" lvl="5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body" idx="2"/>
          </p:nvPr>
        </p:nvSpPr>
        <p:spPr>
          <a:xfrm>
            <a:off x="4700016" y="822960"/>
            <a:ext cx="3200400" cy="278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49403F"/>
              </a:buClr>
              <a:buSzPts val="2100"/>
              <a:buChar char="•"/>
              <a:defRPr sz="21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 sz="1800"/>
            </a:lvl2pPr>
            <a:lvl3pPr marL="1371600" lvl="2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9403F"/>
              </a:buClr>
              <a:buSzPts val="1500"/>
              <a:buChar char="•"/>
              <a:defRPr sz="1500"/>
            </a:lvl3pPr>
            <a:lvl4pPr marL="1828800" lvl="3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9403F"/>
              </a:buClr>
              <a:buSzPts val="1350"/>
              <a:buChar char="–"/>
              <a:defRPr sz="135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9403F"/>
              </a:buClr>
              <a:buSzPts val="1350"/>
              <a:buChar char="»"/>
              <a:defRPr sz="1350"/>
            </a:lvl5pPr>
            <a:lvl6pPr marL="2743200" lvl="5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9403F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9403F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9403F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9403F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2"/>
          </p:nvPr>
        </p:nvSpPr>
        <p:spPr>
          <a:xfrm>
            <a:off x="819150" y="1276386"/>
            <a:ext cx="3200400" cy="233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9403F"/>
              </a:buClr>
              <a:buSzPts val="1500"/>
              <a:buChar char="–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9403F"/>
              </a:buClr>
              <a:buSzPts val="1350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9403F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9403F"/>
              </a:buClr>
              <a:buSzPts val="1200"/>
              <a:buChar char="»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body" idx="3"/>
          </p:nvPr>
        </p:nvSpPr>
        <p:spPr>
          <a:xfrm>
            <a:off x="4700016" y="822960"/>
            <a:ext cx="320040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9403F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9403F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9403F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9403F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4"/>
          </p:nvPr>
        </p:nvSpPr>
        <p:spPr>
          <a:xfrm>
            <a:off x="4700016" y="1276386"/>
            <a:ext cx="3200400" cy="233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9403F"/>
              </a:buClr>
              <a:buSzPts val="1500"/>
              <a:buChar char="–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9403F"/>
              </a:buClr>
              <a:buSzPts val="1350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9403F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9403F"/>
              </a:buClr>
              <a:buSzPts val="1200"/>
              <a:buChar char="»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9403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9403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0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9403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9403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7.png"/><Relationship Id="rId9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0.png"/><Relationship Id="rId7" Type="http://schemas.openxmlformats.org/officeDocument/2006/relationships/image" Target="../media/image1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7.png"/><Relationship Id="rId9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3E75AE2-67B0-5998-19AA-0097E77945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7EDC5E-8B0C-B2B1-F334-BDAB0486164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5B91CE6-9CC8-EB26-26E1-D3271DC5FE6D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42A8830-4197-518B-E601-81A093FCC9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E3BCDEF-822E-7AB2-EC2A-1D567A698A3F}"/>
              </a:ext>
            </a:extLst>
          </p:cNvPr>
          <p:cNvSpPr txBox="1">
            <a:spLocks/>
          </p:cNvSpPr>
          <p:nvPr/>
        </p:nvSpPr>
        <p:spPr>
          <a:xfrm>
            <a:off x="351305" y="818614"/>
            <a:ext cx="4518238" cy="1801237"/>
          </a:xfrm>
          <a:prstGeom prst="rect">
            <a:avLst/>
          </a:prstGeom>
        </p:spPr>
        <p:txBody>
          <a:bodyPr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0" b="1" i="0" u="none" strike="noStrike" cap="none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endParaRPr lang="nl-NL" sz="4000" dirty="0">
              <a:solidFill>
                <a:schemeClr val="tx1"/>
              </a:solidFill>
            </a:endParaRPr>
          </a:p>
        </p:txBody>
      </p:sp>
      <p:pic>
        <p:nvPicPr>
          <p:cNvPr id="17" name="Afbeelding 16" descr="Afbeelding met tekst, Lettertype, Graphics, grafische vormgeving&#10;&#10;Door AI gegenereerde inhoud is mogelijk onjuist.">
            <a:extLst>
              <a:ext uri="{FF2B5EF4-FFF2-40B4-BE49-F238E27FC236}">
                <a16:creationId xmlns:a16="http://schemas.microsoft.com/office/drawing/2014/main" id="{E8CC262C-E80F-A894-5552-BC6ABD6AE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47" y="4085772"/>
            <a:ext cx="2718376" cy="378330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84E370F5-7530-E7BE-26FA-0E479DF2B432}"/>
              </a:ext>
            </a:extLst>
          </p:cNvPr>
          <p:cNvSpPr txBox="1"/>
          <p:nvPr/>
        </p:nvSpPr>
        <p:spPr>
          <a:xfrm>
            <a:off x="351305" y="1958131"/>
            <a:ext cx="45865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b="1" dirty="0" err="1">
                <a:solidFill>
                  <a:schemeClr val="tx1"/>
                </a:solidFill>
              </a:rPr>
              <a:t>Welkom</a:t>
            </a:r>
            <a:r>
              <a:rPr lang="de-DE" sz="4000" b="1" dirty="0">
                <a:solidFill>
                  <a:schemeClr val="tx1"/>
                </a:solidFill>
              </a:rPr>
              <a:t> bij de </a:t>
            </a:r>
            <a:r>
              <a:rPr lang="de-DE" sz="4000" b="1" dirty="0" err="1">
                <a:solidFill>
                  <a:schemeClr val="tx1"/>
                </a:solidFill>
              </a:rPr>
              <a:t>informatieavond</a:t>
            </a:r>
            <a:r>
              <a:rPr lang="de-DE" sz="4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ADA30DE1-3AD9-2D81-66DC-C8AAD776B8BC}"/>
              </a:ext>
            </a:extLst>
          </p:cNvPr>
          <p:cNvSpPr txBox="1"/>
          <p:nvPr/>
        </p:nvSpPr>
        <p:spPr>
          <a:xfrm>
            <a:off x="351305" y="1004024"/>
            <a:ext cx="45865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bg2"/>
                </a:solidFill>
              </a:rPr>
              <a:t>Schooljaar 2025-2026</a:t>
            </a:r>
          </a:p>
        </p:txBody>
      </p:sp>
      <p:pic>
        <p:nvPicPr>
          <p:cNvPr id="7" name="Afbeelding 6" descr="Afbeelding met gebouw, buitenshuis, plant, raam&#10;&#10;Door AI gegenereerde inhoud is mogelijk onjuist.">
            <a:extLst>
              <a:ext uri="{FF2B5EF4-FFF2-40B4-BE49-F238E27FC236}">
                <a16:creationId xmlns:a16="http://schemas.microsoft.com/office/drawing/2014/main" id="{D1F7F919-1AD5-88C6-682B-A7183A5F2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161" y="2619850"/>
            <a:ext cx="3190036" cy="2126886"/>
          </a:xfrm>
          <a:prstGeom prst="rect">
            <a:avLst/>
          </a:prstGeom>
        </p:spPr>
      </p:pic>
      <p:sp>
        <p:nvSpPr>
          <p:cNvPr id="8" name="Oval 8">
            <a:extLst>
              <a:ext uri="{FF2B5EF4-FFF2-40B4-BE49-F238E27FC236}">
                <a16:creationId xmlns:a16="http://schemas.microsoft.com/office/drawing/2014/main" id="{E1CB1985-47A4-7D76-3C61-6BDC0D9EAC03}"/>
              </a:ext>
            </a:extLst>
          </p:cNvPr>
          <p:cNvSpPr/>
          <p:nvPr/>
        </p:nvSpPr>
        <p:spPr>
          <a:xfrm>
            <a:off x="6116596" y="855932"/>
            <a:ext cx="2171061" cy="2152659"/>
          </a:xfrm>
          <a:prstGeom prst="ellipse">
            <a:avLst/>
          </a:prstGeom>
          <a:solidFill>
            <a:srgbClr val="D70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60"/>
              </a:lnSpc>
            </a:pPr>
            <a:endParaRPr lang="en-NL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61A493E-F0B6-4D41-13CC-83F13F527E6D}"/>
              </a:ext>
            </a:extLst>
          </p:cNvPr>
          <p:cNvSpPr txBox="1"/>
          <p:nvPr/>
        </p:nvSpPr>
        <p:spPr>
          <a:xfrm>
            <a:off x="6068015" y="1312580"/>
            <a:ext cx="2268222" cy="91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0" algn="ctr">
              <a:lnSpc>
                <a:spcPct val="150000"/>
              </a:lnSpc>
              <a:spcBef>
                <a:spcPts val="320"/>
              </a:spcBef>
              <a:buClr>
                <a:schemeClr val="dk1"/>
              </a:buClr>
              <a:buSzPts val="1700"/>
            </a:pPr>
            <a:r>
              <a:rPr lang="nl-NL" sz="1800" b="1" dirty="0">
                <a:solidFill>
                  <a:schemeClr val="bg1"/>
                </a:solidFill>
              </a:rPr>
              <a:t>Jouw weg,</a:t>
            </a:r>
          </a:p>
          <a:p>
            <a:pPr marL="6350" lvl="0" algn="ctr">
              <a:lnSpc>
                <a:spcPct val="150000"/>
              </a:lnSpc>
              <a:spcBef>
                <a:spcPts val="320"/>
              </a:spcBef>
              <a:buClr>
                <a:schemeClr val="dk1"/>
              </a:buClr>
              <a:buSzPts val="1700"/>
            </a:pPr>
            <a:r>
              <a:rPr lang="nl-NL" sz="1800" b="1" dirty="0">
                <a:solidFill>
                  <a:schemeClr val="bg1"/>
                </a:solidFill>
              </a:rPr>
              <a:t>jouw toekomst!</a:t>
            </a:r>
          </a:p>
        </p:txBody>
      </p:sp>
    </p:spTree>
    <p:extLst>
      <p:ext uri="{BB962C8B-B14F-4D97-AF65-F5344CB8AC3E}">
        <p14:creationId xmlns:p14="http://schemas.microsoft.com/office/powerpoint/2010/main" val="343671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370F8-46C0-64E3-1914-B5029D2BD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0024490-80EC-39E5-3193-D57F980F4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F65D27C-1879-5D25-CAF1-2B0D0203CF0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52E71CF-89A0-2A70-D0FE-BE91FA97099D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4AA94A-15D6-4B4F-D42E-72D8078788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5A71CE40-F529-D9CB-18B7-9158E5A8FFA0}"/>
              </a:ext>
            </a:extLst>
          </p:cNvPr>
          <p:cNvSpPr txBox="1"/>
          <p:nvPr/>
        </p:nvSpPr>
        <p:spPr>
          <a:xfrm>
            <a:off x="368156" y="983666"/>
            <a:ext cx="8424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chemeClr val="bg2"/>
                </a:solidFill>
              </a:rPr>
              <a:t>Wij zijn er voor jou!</a:t>
            </a: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F6B79119-FB43-BB6B-5986-AFBACCC39976}"/>
              </a:ext>
            </a:extLst>
          </p:cNvPr>
          <p:cNvSpPr/>
          <p:nvPr/>
        </p:nvSpPr>
        <p:spPr>
          <a:xfrm>
            <a:off x="6116596" y="855932"/>
            <a:ext cx="2171061" cy="2152659"/>
          </a:xfrm>
          <a:prstGeom prst="ellipse">
            <a:avLst/>
          </a:prstGeom>
          <a:solidFill>
            <a:srgbClr val="D70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60"/>
              </a:lnSpc>
            </a:pPr>
            <a:endParaRPr lang="en-NL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FB8C1BD-C926-2F8E-705D-1BCD0C585CF1}"/>
              </a:ext>
            </a:extLst>
          </p:cNvPr>
          <p:cNvSpPr txBox="1"/>
          <p:nvPr/>
        </p:nvSpPr>
        <p:spPr>
          <a:xfrm>
            <a:off x="6031257" y="1603363"/>
            <a:ext cx="2268222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0" algn="ctr">
              <a:lnSpc>
                <a:spcPct val="150000"/>
              </a:lnSpc>
              <a:spcBef>
                <a:spcPts val="320"/>
              </a:spcBef>
              <a:buClr>
                <a:schemeClr val="dk1"/>
              </a:buClr>
              <a:buSzPts val="1700"/>
            </a:pPr>
            <a:r>
              <a:rPr lang="nl-NL" sz="1800" b="1" dirty="0">
                <a:solidFill>
                  <a:schemeClr val="bg1"/>
                </a:solidFill>
              </a:rPr>
              <a:t>Zorg &amp; Aandacht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1D29D59D-E182-1AC5-F0F7-530D463B648D}"/>
              </a:ext>
            </a:extLst>
          </p:cNvPr>
          <p:cNvSpPr/>
          <p:nvPr/>
        </p:nvSpPr>
        <p:spPr>
          <a:xfrm>
            <a:off x="449173" y="1729791"/>
            <a:ext cx="4760135" cy="841959"/>
          </a:xfrm>
          <a:prstGeom prst="round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b="1" dirty="0">
                <a:solidFill>
                  <a:schemeClr val="bg1"/>
                </a:solidFill>
              </a:rPr>
              <a:t>Aandacht voor iedere leerling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Eigen leercoach en minicoach.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Speciale programma’s voor cognitief getalenteerde leerlingen.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47AA1545-FA3A-89AF-E4AB-33CC61F18540}"/>
              </a:ext>
            </a:extLst>
          </p:cNvPr>
          <p:cNvSpPr/>
          <p:nvPr/>
        </p:nvSpPr>
        <p:spPr>
          <a:xfrm>
            <a:off x="449174" y="2671544"/>
            <a:ext cx="4760134" cy="1062042"/>
          </a:xfrm>
          <a:prstGeom prst="round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b="1" dirty="0">
                <a:solidFill>
                  <a:schemeClr val="bg1"/>
                </a:solidFill>
              </a:rPr>
              <a:t>Extra hulp en begeleiding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Plusuren.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Sociale vaardigheidstraining.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Faalangstreductietraining.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Intermezzolokaal. 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A5BC2FD2-F66A-AC4C-F679-5CC84689F3F5}"/>
              </a:ext>
            </a:extLst>
          </p:cNvPr>
          <p:cNvSpPr/>
          <p:nvPr/>
        </p:nvSpPr>
        <p:spPr>
          <a:xfrm>
            <a:off x="400832" y="3833380"/>
            <a:ext cx="4760135" cy="646331"/>
          </a:xfrm>
          <a:prstGeom prst="round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b="1" dirty="0">
                <a:solidFill>
                  <a:schemeClr val="bg1"/>
                </a:solidFill>
              </a:rPr>
              <a:t>Studiecoaching en huiswerkbegeleiding </a:t>
            </a:r>
          </a:p>
          <a:p>
            <a:r>
              <a:rPr lang="nl-NL" sz="1200" b="1" dirty="0">
                <a:solidFill>
                  <a:schemeClr val="bg1"/>
                </a:solidFill>
              </a:rPr>
              <a:t>Samenwerking met Jeugdgezondheidszorg (GGD)</a:t>
            </a:r>
          </a:p>
        </p:txBody>
      </p:sp>
    </p:spTree>
    <p:extLst>
      <p:ext uri="{BB962C8B-B14F-4D97-AF65-F5344CB8AC3E}">
        <p14:creationId xmlns:p14="http://schemas.microsoft.com/office/powerpoint/2010/main" val="126042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D3B75-6DDF-FFE2-7A20-4F0DF4DE2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05217A3-209E-2FD5-C9A6-BAF825B7A6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641942-B328-A744-1A38-6CD121D2F85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DC41A64-6582-F921-4313-3B7C7550F438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92E5873-B43D-FB78-8568-B01D3EC63A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D664318-8F40-B8FE-8DC5-E4CE0596ADEB}"/>
              </a:ext>
            </a:extLst>
          </p:cNvPr>
          <p:cNvSpPr txBox="1"/>
          <p:nvPr/>
        </p:nvSpPr>
        <p:spPr>
          <a:xfrm>
            <a:off x="430473" y="1583708"/>
            <a:ext cx="8353797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tx1"/>
                </a:solidFill>
              </a:rPr>
              <a:t>Voor leerlingen die: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Korter dan zes jaar in Nederland zijn;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of moeite hebben met de Nederlandse taal.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b="1" dirty="0" err="1">
                <a:solidFill>
                  <a:schemeClr val="tx1"/>
                </a:solidFill>
              </a:rPr>
              <a:t>TaalLokaal</a:t>
            </a:r>
            <a:endParaRPr lang="nl-NL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Werken in kleine groepen met NT2-docenten.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Hulp bij huiswerk en leren </a:t>
            </a:r>
            <a:r>
              <a:rPr lang="nl-NL" dirty="0" err="1">
                <a:solidFill>
                  <a:schemeClr val="tx1"/>
                </a:solidFill>
              </a:rPr>
              <a:t>leren</a:t>
            </a:r>
            <a:r>
              <a:rPr lang="nl-NL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Extra taalondersteuning naast de reguliere lessen</a:t>
            </a:r>
            <a:r>
              <a:rPr lang="nl-NL" sz="15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8143ADC-C8DB-E1B1-0DC3-8A63DEDBE221}"/>
              </a:ext>
            </a:extLst>
          </p:cNvPr>
          <p:cNvSpPr txBox="1"/>
          <p:nvPr/>
        </p:nvSpPr>
        <p:spPr>
          <a:xfrm>
            <a:off x="359730" y="921453"/>
            <a:ext cx="8424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chemeClr val="bg2"/>
                </a:solidFill>
              </a:rPr>
              <a:t>NT2-begeleiding</a:t>
            </a:r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ABB5BFA1-BAEE-DB69-8D39-6AE56B77C525}"/>
              </a:ext>
            </a:extLst>
          </p:cNvPr>
          <p:cNvSpPr/>
          <p:nvPr/>
        </p:nvSpPr>
        <p:spPr>
          <a:xfrm>
            <a:off x="4314824" y="3809333"/>
            <a:ext cx="4782257" cy="126864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Meer weten over NT2-begeleiding? </a:t>
            </a:r>
          </a:p>
          <a:p>
            <a:pPr algn="ctr"/>
            <a:r>
              <a:rPr lang="nl-NL" b="1" dirty="0"/>
              <a:t>Ga dan na deze presentatie naar lokaal 9.36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5722F52-AA24-F408-7B12-8E44D76F6AF3}"/>
              </a:ext>
            </a:extLst>
          </p:cNvPr>
          <p:cNvSpPr txBox="1"/>
          <p:nvPr/>
        </p:nvSpPr>
        <p:spPr>
          <a:xfrm>
            <a:off x="434291" y="3480500"/>
            <a:ext cx="7461228" cy="523220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35000">
                <a:schemeClr val="bg2">
                  <a:lumMod val="40000"/>
                  <a:lumOff val="60000"/>
                </a:schemeClr>
              </a:gs>
              <a:gs pos="100000">
                <a:schemeClr val="bg2"/>
              </a:gs>
            </a:gsLst>
            <a:path path="circle">
              <a:fillToRect r="100000" b="100000"/>
            </a:path>
          </a:gra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tx1"/>
                </a:solidFill>
              </a:rPr>
              <a:t>Doel → Nederlandse taal zo beheersen dat eindexamen succesvol kan worden behaald.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tx1"/>
                </a:solidFill>
              </a:rPr>
              <a:t>Advies → Instromen Nederlandstalig onderwijs in plaats van tweetalig onderwijs.</a:t>
            </a:r>
          </a:p>
        </p:txBody>
      </p:sp>
    </p:spTree>
    <p:extLst>
      <p:ext uri="{BB962C8B-B14F-4D97-AF65-F5344CB8AC3E}">
        <p14:creationId xmlns:p14="http://schemas.microsoft.com/office/powerpoint/2010/main" val="1028824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2FA90-F95F-BFD4-7B0C-1B81EC4A4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8EAB4F1-B480-472F-A463-9C5DDCA1CC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72DE65-9DD7-D395-D065-22D97653CF8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14BB47-C020-2C7A-20F7-9486333998B4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844DCA1-0644-B268-AF1D-DC5FDAE59F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CE6AB1A-340D-34AD-E25F-D0C777ECF0C7}"/>
              </a:ext>
            </a:extLst>
          </p:cNvPr>
          <p:cNvSpPr txBox="1"/>
          <p:nvPr/>
        </p:nvSpPr>
        <p:spPr>
          <a:xfrm>
            <a:off x="351304" y="909513"/>
            <a:ext cx="8424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chemeClr val="bg2"/>
                </a:solidFill>
              </a:rPr>
              <a:t>Ouderbetrokkenheid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44489BD5-368E-E5E8-4D9F-883E63CE4763}"/>
              </a:ext>
            </a:extLst>
          </p:cNvPr>
          <p:cNvSpPr/>
          <p:nvPr/>
        </p:nvSpPr>
        <p:spPr>
          <a:xfrm>
            <a:off x="425681" y="1719233"/>
            <a:ext cx="3287338" cy="1224858"/>
          </a:xfrm>
          <a:prstGeom prst="round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00" b="1" dirty="0"/>
              <a:t>Samenwerking school </a:t>
            </a:r>
          </a:p>
          <a:p>
            <a:pPr algn="ctr"/>
            <a:r>
              <a:rPr lang="nl-NL" sz="1300" b="1" dirty="0"/>
              <a:t>met ouders/verzorgers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F7F9D193-4A85-0B0D-5407-BC3B587C1366}"/>
              </a:ext>
            </a:extLst>
          </p:cNvPr>
          <p:cNvSpPr/>
          <p:nvPr/>
        </p:nvSpPr>
        <p:spPr>
          <a:xfrm>
            <a:off x="3923404" y="1747052"/>
            <a:ext cx="3287338" cy="1224858"/>
          </a:xfrm>
          <a:prstGeom prst="round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300" b="1" dirty="0"/>
              <a:t>Contactmomenten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00" dirty="0"/>
              <a:t>Kennismakingsavond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00" dirty="0" err="1"/>
              <a:t>Driehoeksgesprekken</a:t>
            </a:r>
            <a:endParaRPr lang="nl-NL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00" dirty="0"/>
              <a:t>Docent-oudergesprekken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5B97434F-3B7A-82F2-8DAC-961DB83329B0}"/>
              </a:ext>
            </a:extLst>
          </p:cNvPr>
          <p:cNvSpPr/>
          <p:nvPr/>
        </p:nvSpPr>
        <p:spPr>
          <a:xfrm>
            <a:off x="351304" y="3135299"/>
            <a:ext cx="3287338" cy="1224858"/>
          </a:xfrm>
          <a:prstGeom prst="round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00" b="1" dirty="0"/>
              <a:t>Leerlingvolgsysteem - </a:t>
            </a:r>
            <a:r>
              <a:rPr lang="nl-NL" sz="1300" b="1" dirty="0" err="1"/>
              <a:t>Somtoday</a:t>
            </a:r>
            <a:endParaRPr lang="nl-NL" sz="1300" b="1" dirty="0"/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D4C81BFB-6D64-65C5-249A-2F40EB32D6F6}"/>
              </a:ext>
            </a:extLst>
          </p:cNvPr>
          <p:cNvSpPr/>
          <p:nvPr/>
        </p:nvSpPr>
        <p:spPr>
          <a:xfrm>
            <a:off x="3923404" y="3161298"/>
            <a:ext cx="3287338" cy="1224858"/>
          </a:xfrm>
          <a:prstGeom prst="round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300" b="1" dirty="0"/>
              <a:t>Actieve betrokkenheid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00" dirty="0"/>
              <a:t>Resonansgroep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00" dirty="0"/>
              <a:t>Ouderraad</a:t>
            </a:r>
          </a:p>
        </p:txBody>
      </p:sp>
    </p:spTree>
    <p:extLst>
      <p:ext uri="{BB962C8B-B14F-4D97-AF65-F5344CB8AC3E}">
        <p14:creationId xmlns:p14="http://schemas.microsoft.com/office/powerpoint/2010/main" val="2449815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65F6D-553A-482E-D56A-A47EB0046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EDE3178-195B-BF5F-0243-0D11815B10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E38D76-020C-86C4-DE48-A186C9138BB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0D81702-237E-24F7-DC4B-497E87316D80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94F69B7-4D20-CF13-E48B-29E6726FDE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F0DDE34-A639-A8F3-6C19-4430A4F54DBD}"/>
              </a:ext>
            </a:extLst>
          </p:cNvPr>
          <p:cNvSpPr txBox="1"/>
          <p:nvPr/>
        </p:nvSpPr>
        <p:spPr>
          <a:xfrm>
            <a:off x="320997" y="921414"/>
            <a:ext cx="67448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chemeClr val="bg2"/>
                </a:solidFill>
              </a:rPr>
              <a:t>Overstap naar de brugklas</a:t>
            </a:r>
          </a:p>
        </p:txBody>
      </p:sp>
      <p:pic>
        <p:nvPicPr>
          <p:cNvPr id="11" name="Afbeelding 10" descr="Afbeelding met buitenshuis, gras, plant, hemel&#10;&#10;Door AI gegenereerde inhoud is mogelijk onjuist.">
            <a:extLst>
              <a:ext uri="{FF2B5EF4-FFF2-40B4-BE49-F238E27FC236}">
                <a16:creationId xmlns:a16="http://schemas.microsoft.com/office/drawing/2014/main" id="{EC8C5FDD-8BFA-B38C-0E53-D7F83CE99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49" y="1874273"/>
            <a:ext cx="3254991" cy="2169994"/>
          </a:xfrm>
          <a:prstGeom prst="rect">
            <a:avLst/>
          </a:prstGeom>
        </p:spPr>
      </p:pic>
      <p:sp>
        <p:nvSpPr>
          <p:cNvPr id="7" name="Zeshoek 6">
            <a:extLst>
              <a:ext uri="{FF2B5EF4-FFF2-40B4-BE49-F238E27FC236}">
                <a16:creationId xmlns:a16="http://schemas.microsoft.com/office/drawing/2014/main" id="{F647B074-4DFF-C5C2-1E9F-D1B8664A9B23}"/>
              </a:ext>
            </a:extLst>
          </p:cNvPr>
          <p:cNvSpPr/>
          <p:nvPr/>
        </p:nvSpPr>
        <p:spPr>
          <a:xfrm>
            <a:off x="3993943" y="1748885"/>
            <a:ext cx="1355443" cy="1140829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Zeshoek 7">
            <a:extLst>
              <a:ext uri="{FF2B5EF4-FFF2-40B4-BE49-F238E27FC236}">
                <a16:creationId xmlns:a16="http://schemas.microsoft.com/office/drawing/2014/main" id="{9AB251C5-FC51-23BC-B217-7A45EC3094AD}"/>
              </a:ext>
            </a:extLst>
          </p:cNvPr>
          <p:cNvSpPr/>
          <p:nvPr/>
        </p:nvSpPr>
        <p:spPr>
          <a:xfrm>
            <a:off x="4118840" y="2999716"/>
            <a:ext cx="1355443" cy="1140829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Zeshoek 9">
            <a:extLst>
              <a:ext uri="{FF2B5EF4-FFF2-40B4-BE49-F238E27FC236}">
                <a16:creationId xmlns:a16="http://schemas.microsoft.com/office/drawing/2014/main" id="{0CD05484-BF5F-EA46-0166-7440ADCCD8B7}"/>
              </a:ext>
            </a:extLst>
          </p:cNvPr>
          <p:cNvSpPr/>
          <p:nvPr/>
        </p:nvSpPr>
        <p:spPr>
          <a:xfrm>
            <a:off x="5205123" y="2267714"/>
            <a:ext cx="1355443" cy="1140829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Zeshoek 11">
            <a:extLst>
              <a:ext uri="{FF2B5EF4-FFF2-40B4-BE49-F238E27FC236}">
                <a16:creationId xmlns:a16="http://schemas.microsoft.com/office/drawing/2014/main" id="{88D28C19-DDF8-71CE-F9D4-4F117229796D}"/>
              </a:ext>
            </a:extLst>
          </p:cNvPr>
          <p:cNvSpPr/>
          <p:nvPr/>
        </p:nvSpPr>
        <p:spPr>
          <a:xfrm>
            <a:off x="5329808" y="3511713"/>
            <a:ext cx="1355443" cy="1140829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Zeshoek 12">
            <a:extLst>
              <a:ext uri="{FF2B5EF4-FFF2-40B4-BE49-F238E27FC236}">
                <a16:creationId xmlns:a16="http://schemas.microsoft.com/office/drawing/2014/main" id="{5792B291-9FBD-138C-54DA-0F936C5A3A06}"/>
              </a:ext>
            </a:extLst>
          </p:cNvPr>
          <p:cNvSpPr/>
          <p:nvPr/>
        </p:nvSpPr>
        <p:spPr>
          <a:xfrm>
            <a:off x="6325062" y="1493884"/>
            <a:ext cx="1355443" cy="1140829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Zeshoek 13">
            <a:extLst>
              <a:ext uri="{FF2B5EF4-FFF2-40B4-BE49-F238E27FC236}">
                <a16:creationId xmlns:a16="http://schemas.microsoft.com/office/drawing/2014/main" id="{C2136F54-0E59-6AB1-18A4-FA6B4A72A765}"/>
              </a:ext>
            </a:extLst>
          </p:cNvPr>
          <p:cNvSpPr/>
          <p:nvPr/>
        </p:nvSpPr>
        <p:spPr>
          <a:xfrm>
            <a:off x="6434497" y="2764268"/>
            <a:ext cx="1355443" cy="1140829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Zeshoek 14">
            <a:extLst>
              <a:ext uri="{FF2B5EF4-FFF2-40B4-BE49-F238E27FC236}">
                <a16:creationId xmlns:a16="http://schemas.microsoft.com/office/drawing/2014/main" id="{394D5263-6A3B-5DB5-DBA0-D7FAB2BFA315}"/>
              </a:ext>
            </a:extLst>
          </p:cNvPr>
          <p:cNvSpPr/>
          <p:nvPr/>
        </p:nvSpPr>
        <p:spPr>
          <a:xfrm>
            <a:off x="7552994" y="2032826"/>
            <a:ext cx="1355443" cy="1140829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Zeshoek 15">
            <a:extLst>
              <a:ext uri="{FF2B5EF4-FFF2-40B4-BE49-F238E27FC236}">
                <a16:creationId xmlns:a16="http://schemas.microsoft.com/office/drawing/2014/main" id="{91F5EB46-0179-A098-FA31-10A52A7350DF}"/>
              </a:ext>
            </a:extLst>
          </p:cNvPr>
          <p:cNvSpPr/>
          <p:nvPr/>
        </p:nvSpPr>
        <p:spPr>
          <a:xfrm>
            <a:off x="7646849" y="3301192"/>
            <a:ext cx="1355443" cy="1140829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301EB7C-CDC7-9024-322B-76717F6ADCF7}"/>
              </a:ext>
            </a:extLst>
          </p:cNvPr>
          <p:cNvSpPr txBox="1"/>
          <p:nvPr/>
        </p:nvSpPr>
        <p:spPr>
          <a:xfrm>
            <a:off x="3989450" y="2176690"/>
            <a:ext cx="13403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b="1" dirty="0">
                <a:solidFill>
                  <a:schemeClr val="bg1"/>
                </a:solidFill>
              </a:rPr>
              <a:t>Introductieweek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14E8B955-25D4-1FBF-F5B6-AAE34B42AA57}"/>
              </a:ext>
            </a:extLst>
          </p:cNvPr>
          <p:cNvSpPr txBox="1"/>
          <p:nvPr/>
        </p:nvSpPr>
        <p:spPr>
          <a:xfrm>
            <a:off x="5155477" y="2541470"/>
            <a:ext cx="14393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b="1" dirty="0">
                <a:solidFill>
                  <a:schemeClr val="bg1"/>
                </a:solidFill>
              </a:rPr>
              <a:t>Brugklaskamp voor de herfstvakantie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B834E10-F82C-9AD1-8C4C-53697D9A3908}"/>
              </a:ext>
            </a:extLst>
          </p:cNvPr>
          <p:cNvSpPr txBox="1"/>
          <p:nvPr/>
        </p:nvSpPr>
        <p:spPr>
          <a:xfrm>
            <a:off x="4076905" y="3241916"/>
            <a:ext cx="14393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b="1" dirty="0">
                <a:solidFill>
                  <a:schemeClr val="bg1"/>
                </a:solidFill>
              </a:rPr>
              <a:t>Eigen </a:t>
            </a:r>
          </a:p>
          <a:p>
            <a:pPr algn="ctr"/>
            <a:r>
              <a:rPr lang="nl-NL" sz="1100" b="1" dirty="0">
                <a:solidFill>
                  <a:schemeClr val="bg1"/>
                </a:solidFill>
              </a:rPr>
              <a:t>pauzeplek in het gebouw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34A952F-7B3E-8DB1-9ECD-103C778BCE4A}"/>
              </a:ext>
            </a:extLst>
          </p:cNvPr>
          <p:cNvSpPr txBox="1"/>
          <p:nvPr/>
        </p:nvSpPr>
        <p:spPr>
          <a:xfrm>
            <a:off x="5287873" y="3956754"/>
            <a:ext cx="1439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b="1" dirty="0">
                <a:solidFill>
                  <a:schemeClr val="bg1"/>
                </a:solidFill>
              </a:rPr>
              <a:t>Leerlingenpas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B812A33-1E37-7635-9D57-FDFB0663DE40}"/>
              </a:ext>
            </a:extLst>
          </p:cNvPr>
          <p:cNvSpPr txBox="1"/>
          <p:nvPr/>
        </p:nvSpPr>
        <p:spPr>
          <a:xfrm>
            <a:off x="6241193" y="1927953"/>
            <a:ext cx="1439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b="1" dirty="0">
                <a:solidFill>
                  <a:schemeClr val="bg1"/>
                </a:solidFill>
              </a:rPr>
              <a:t>Kluisjes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7BDF0B3-51AA-3CEC-4808-A266225D2237}"/>
              </a:ext>
            </a:extLst>
          </p:cNvPr>
          <p:cNvSpPr txBox="1"/>
          <p:nvPr/>
        </p:nvSpPr>
        <p:spPr>
          <a:xfrm>
            <a:off x="6371347" y="3026592"/>
            <a:ext cx="14393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b="1" dirty="0">
                <a:solidFill>
                  <a:schemeClr val="bg1"/>
                </a:solidFill>
              </a:rPr>
              <a:t>Thuis </a:t>
            </a:r>
          </a:p>
          <a:p>
            <a:pPr algn="ctr"/>
            <a:r>
              <a:rPr lang="nl-NL" sz="1100" b="1" dirty="0">
                <a:solidFill>
                  <a:schemeClr val="bg1"/>
                </a:solidFill>
              </a:rPr>
              <a:t>of in </a:t>
            </a:r>
          </a:p>
          <a:p>
            <a:pPr algn="ctr"/>
            <a:r>
              <a:rPr lang="nl-NL" sz="1100" b="1" dirty="0">
                <a:solidFill>
                  <a:schemeClr val="bg1"/>
                </a:solidFill>
              </a:rPr>
              <a:t>de kluis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54F4A7A-59AB-2CA1-5DAA-CD68F68A1FE5}"/>
              </a:ext>
            </a:extLst>
          </p:cNvPr>
          <p:cNvSpPr txBox="1"/>
          <p:nvPr/>
        </p:nvSpPr>
        <p:spPr>
          <a:xfrm>
            <a:off x="7482703" y="2458482"/>
            <a:ext cx="1439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b="1" dirty="0">
                <a:solidFill>
                  <a:schemeClr val="bg1"/>
                </a:solidFill>
              </a:rPr>
              <a:t>Leermiddelen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EF36C5C6-16F8-2B8D-D68E-55204C763350}"/>
              </a:ext>
            </a:extLst>
          </p:cNvPr>
          <p:cNvSpPr txBox="1"/>
          <p:nvPr/>
        </p:nvSpPr>
        <p:spPr>
          <a:xfrm>
            <a:off x="7584649" y="3613380"/>
            <a:ext cx="1439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b="1" dirty="0">
                <a:solidFill>
                  <a:schemeClr val="bg1"/>
                </a:solidFill>
              </a:rPr>
              <a:t>Vrijwillige ouderbijdrage</a:t>
            </a:r>
          </a:p>
        </p:txBody>
      </p:sp>
    </p:spTree>
    <p:extLst>
      <p:ext uri="{BB962C8B-B14F-4D97-AF65-F5344CB8AC3E}">
        <p14:creationId xmlns:p14="http://schemas.microsoft.com/office/powerpoint/2010/main" val="32294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0D71B-692E-F7F6-D188-6B9BA3935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924CB52-6ABC-DC58-12E0-A6EB82360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F8EF28-BB58-6F75-B89B-AF71325741C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F36A4EE-5E8B-E43B-4782-021B644F101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86C32ED-05F8-6CC8-83C4-58861BDD5F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BDB8B18-DBA7-7DA0-DF94-D97399112054}"/>
              </a:ext>
            </a:extLst>
          </p:cNvPr>
          <p:cNvSpPr txBox="1"/>
          <p:nvPr/>
        </p:nvSpPr>
        <p:spPr>
          <a:xfrm>
            <a:off x="416619" y="1677263"/>
            <a:ext cx="8148202" cy="296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In zeer uitzonderlijke gevallen kan </a:t>
            </a:r>
            <a:r>
              <a:rPr lang="nl-NL" b="1" dirty="0">
                <a:solidFill>
                  <a:schemeClr val="tx1"/>
                </a:solidFill>
              </a:rPr>
              <a:t>extra verlof voor één of voor meerdere dagen </a:t>
            </a:r>
            <a:r>
              <a:rPr lang="nl-NL" dirty="0">
                <a:solidFill>
                  <a:schemeClr val="tx1"/>
                </a:solidFill>
              </a:rPr>
              <a:t>aangevraagd worden. Aan extra verlof zitten wettelijk bepaalde regels verbonden. We adviseren om deze goed te bekijken alvorens een aanvraag te doen. </a:t>
            </a:r>
          </a:p>
          <a:p>
            <a:pPr>
              <a:lnSpc>
                <a:spcPct val="150000"/>
              </a:lnSpc>
            </a:pPr>
            <a:endParaRPr lang="nl-NL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De officiële aanvraagformulieren voor extra verlof zijn te vinden op onze website.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De aanvraag dient ruim op tijd en vooraf ingediend te worden. </a:t>
            </a:r>
          </a:p>
          <a:p>
            <a:pPr>
              <a:lnSpc>
                <a:spcPct val="150000"/>
              </a:lnSpc>
            </a:pPr>
            <a:endParaRPr lang="nl-NL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De coördinator </a:t>
            </a:r>
            <a:r>
              <a:rPr lang="nl-NL" dirty="0" err="1">
                <a:solidFill>
                  <a:schemeClr val="tx1"/>
                </a:solidFill>
              </a:rPr>
              <a:t>leerlingzaken</a:t>
            </a:r>
            <a:r>
              <a:rPr lang="nl-NL" dirty="0">
                <a:solidFill>
                  <a:schemeClr val="tx1"/>
                </a:solidFill>
              </a:rPr>
              <a:t> neemt hierover een besluit, u ontvangt bericht per e-mail.</a:t>
            </a:r>
          </a:p>
          <a:p>
            <a:pPr>
              <a:lnSpc>
                <a:spcPct val="150000"/>
              </a:lnSpc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6EE04F9-27AA-2FCC-15DD-6BD82B0D5C32}"/>
              </a:ext>
            </a:extLst>
          </p:cNvPr>
          <p:cNvSpPr txBox="1"/>
          <p:nvPr/>
        </p:nvSpPr>
        <p:spPr>
          <a:xfrm>
            <a:off x="351304" y="1004024"/>
            <a:ext cx="6100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chemeClr val="bg2"/>
                </a:solidFill>
              </a:rPr>
              <a:t>Verlofaanvraag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CA710EC-21C6-F7DB-E9F1-1F6E6F50F3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Afbeelding 12" descr="Afbeelding met tekst, Lettertype, Graphics, grafische vormgeving&#10;&#10;Door AI gegenereerde inhoud is mogelijk onjuist.">
            <a:extLst>
              <a:ext uri="{FF2B5EF4-FFF2-40B4-BE49-F238E27FC236}">
                <a16:creationId xmlns:a16="http://schemas.microsoft.com/office/drawing/2014/main" id="{D2118FBA-FD55-F580-69BB-50EA46B8B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821" y="4386380"/>
            <a:ext cx="2718376" cy="378330"/>
          </a:xfrm>
          <a:prstGeom prst="rect">
            <a:avLst/>
          </a:prstGeom>
        </p:spPr>
      </p:pic>
      <p:pic>
        <p:nvPicPr>
          <p:cNvPr id="11" name="Afbeelding 10" descr="Afbeelding met meubels, verven, tafel, kunst&#10;&#10;Door AI gegenereerde inhoud is mogelijk onjuist.">
            <a:extLst>
              <a:ext uri="{FF2B5EF4-FFF2-40B4-BE49-F238E27FC236}">
                <a16:creationId xmlns:a16="http://schemas.microsoft.com/office/drawing/2014/main" id="{A94C9BFA-3F8B-C102-FD3C-3C3216FA7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91" y="900374"/>
            <a:ext cx="2539344" cy="1692896"/>
          </a:xfrm>
          <a:prstGeom prst="rect">
            <a:avLst/>
          </a:prstGeom>
        </p:spPr>
      </p:pic>
      <p:pic>
        <p:nvPicPr>
          <p:cNvPr id="14" name="Afbeelding 13" descr="Afbeelding met meubels, tafel, stoel, interieurontwerp&#10;&#10;Door AI gegenereerde inhoud is mogelijk onjuist.">
            <a:extLst>
              <a:ext uri="{FF2B5EF4-FFF2-40B4-BE49-F238E27FC236}">
                <a16:creationId xmlns:a16="http://schemas.microsoft.com/office/drawing/2014/main" id="{37834FCF-26D5-24E1-A81A-32D22E29CE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0901" y="2648414"/>
            <a:ext cx="2539344" cy="1692151"/>
          </a:xfrm>
          <a:prstGeom prst="rect">
            <a:avLst/>
          </a:prstGeom>
        </p:spPr>
      </p:pic>
      <p:pic>
        <p:nvPicPr>
          <p:cNvPr id="18" name="Afbeelding 17" descr="Afbeelding met overdekt, meubels, vloer, plafond&#10;&#10;Door AI gegenereerde inhoud is mogelijk onjuist.">
            <a:extLst>
              <a:ext uri="{FF2B5EF4-FFF2-40B4-BE49-F238E27FC236}">
                <a16:creationId xmlns:a16="http://schemas.microsoft.com/office/drawing/2014/main" id="{B73AA18C-85AD-A3DE-BB36-9AD57B9A80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295" y="2648414"/>
            <a:ext cx="2502840" cy="1668560"/>
          </a:xfrm>
          <a:prstGeom prst="rect">
            <a:avLst/>
          </a:prstGeom>
        </p:spPr>
      </p:pic>
      <p:pic>
        <p:nvPicPr>
          <p:cNvPr id="24" name="Afbeelding 23" descr="Afbeelding met overdekt, meubels, muur, vloer&#10;&#10;Door AI gegenereerde inhoud is mogelijk onjuist.">
            <a:extLst>
              <a:ext uri="{FF2B5EF4-FFF2-40B4-BE49-F238E27FC236}">
                <a16:creationId xmlns:a16="http://schemas.microsoft.com/office/drawing/2014/main" id="{0ACF47EF-30EF-A627-E53F-C4FD70249C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2307" y="912541"/>
            <a:ext cx="2503943" cy="1668561"/>
          </a:xfrm>
          <a:prstGeom prst="rect">
            <a:avLst/>
          </a:prstGeom>
        </p:spPr>
      </p:pic>
      <p:pic>
        <p:nvPicPr>
          <p:cNvPr id="26" name="Afbeelding 25" descr="Afbeelding met overdekt, meubels, plank, vloer&#10;&#10;Door AI gegenereerde inhoud is mogelijk onjuist.">
            <a:extLst>
              <a:ext uri="{FF2B5EF4-FFF2-40B4-BE49-F238E27FC236}">
                <a16:creationId xmlns:a16="http://schemas.microsoft.com/office/drawing/2014/main" id="{0CEE6DD0-0AC1-085D-61E3-2C8D3D1A4F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8880" y="2648414"/>
            <a:ext cx="2548777" cy="1699184"/>
          </a:xfrm>
          <a:prstGeom prst="rect">
            <a:avLst/>
          </a:prstGeom>
        </p:spPr>
      </p:pic>
      <p:sp>
        <p:nvSpPr>
          <p:cNvPr id="27" name="Oval 8">
            <a:extLst>
              <a:ext uri="{FF2B5EF4-FFF2-40B4-BE49-F238E27FC236}">
                <a16:creationId xmlns:a16="http://schemas.microsoft.com/office/drawing/2014/main" id="{7F22B807-B43F-A7DF-8A98-8245147F984D}"/>
              </a:ext>
            </a:extLst>
          </p:cNvPr>
          <p:cNvSpPr/>
          <p:nvPr/>
        </p:nvSpPr>
        <p:spPr>
          <a:xfrm>
            <a:off x="6116596" y="855932"/>
            <a:ext cx="2171061" cy="2152659"/>
          </a:xfrm>
          <a:prstGeom prst="ellipse">
            <a:avLst/>
          </a:prstGeom>
          <a:solidFill>
            <a:srgbClr val="D70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60"/>
              </a:lnSpc>
            </a:pPr>
            <a:endParaRPr lang="en-NL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390E7904-167C-06AE-D531-622D0FF9A4F1}"/>
              </a:ext>
            </a:extLst>
          </p:cNvPr>
          <p:cNvSpPr txBox="1"/>
          <p:nvPr/>
        </p:nvSpPr>
        <p:spPr>
          <a:xfrm>
            <a:off x="6031257" y="1587292"/>
            <a:ext cx="2268222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0" algn="ctr">
              <a:lnSpc>
                <a:spcPct val="150000"/>
              </a:lnSpc>
              <a:spcBef>
                <a:spcPts val="320"/>
              </a:spcBef>
              <a:buClr>
                <a:schemeClr val="dk1"/>
              </a:buClr>
              <a:buSzPts val="1700"/>
            </a:pPr>
            <a:r>
              <a:rPr lang="nl-NL" sz="1800" b="1" dirty="0">
                <a:solidFill>
                  <a:schemeClr val="bg1"/>
                </a:solidFill>
              </a:rPr>
              <a:t>Schoolgebouw</a:t>
            </a:r>
          </a:p>
        </p:txBody>
      </p:sp>
    </p:spTree>
    <p:extLst>
      <p:ext uri="{BB962C8B-B14F-4D97-AF65-F5344CB8AC3E}">
        <p14:creationId xmlns:p14="http://schemas.microsoft.com/office/powerpoint/2010/main" val="3751621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5643E-9C4F-F977-072C-83285A0A3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1A2E6FB-0887-4F7D-50C7-9588F6CEBA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2E710F-70E8-7F4B-FAAD-CFAF90B3AAF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7ECD027-5241-7C85-53CB-20D2A93FABE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44978EC-8ECF-D7EA-949B-C2D6B4D27D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4542BF2-D408-74CC-D745-2BBDA3D48E0A}"/>
              </a:ext>
            </a:extLst>
          </p:cNvPr>
          <p:cNvSpPr txBox="1"/>
          <p:nvPr/>
        </p:nvSpPr>
        <p:spPr>
          <a:xfrm>
            <a:off x="443817" y="1837839"/>
            <a:ext cx="770958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Unieke, bijzondere en fantastische sportbeleving!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Moderne sporthal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Prachtig groen beweegpark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Buiten onderwijs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Normloos bewegen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Ontmoetingsplek voor jong en oud</a:t>
            </a:r>
            <a:r>
              <a:rPr lang="nl-NL" sz="15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C08A9FD-59B3-9B29-DFA1-9B25938E6C08}"/>
              </a:ext>
            </a:extLst>
          </p:cNvPr>
          <p:cNvSpPr txBox="1"/>
          <p:nvPr/>
        </p:nvSpPr>
        <p:spPr>
          <a:xfrm>
            <a:off x="351304" y="1072902"/>
            <a:ext cx="8424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chemeClr val="bg2"/>
                </a:solidFill>
              </a:rPr>
              <a:t>Wat is toekomstgericht sporten?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255EA08-3F95-5DC6-38AC-70F7C427613B}"/>
              </a:ext>
            </a:extLst>
          </p:cNvPr>
          <p:cNvSpPr txBox="1"/>
          <p:nvPr/>
        </p:nvSpPr>
        <p:spPr>
          <a:xfrm>
            <a:off x="120245" y="4126115"/>
            <a:ext cx="8535353" cy="3231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nl-NL" sz="1500" b="1" dirty="0">
                <a:solidFill>
                  <a:schemeClr val="tx2"/>
                </a:solidFill>
              </a:rPr>
              <a:t>Bewegen op een leuke manier en dat ook in de toekomst blijven doen, staat bij ons centraal!</a:t>
            </a:r>
          </a:p>
        </p:txBody>
      </p:sp>
    </p:spTree>
    <p:extLst>
      <p:ext uri="{BB962C8B-B14F-4D97-AF65-F5344CB8AC3E}">
        <p14:creationId xmlns:p14="http://schemas.microsoft.com/office/powerpoint/2010/main" val="1640128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55C6E-6E49-13C7-9AEC-402EC1C36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4540165-54B6-0484-25FC-860F4D980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834A745-FE43-7CA9-48B2-C804F073147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2B6599-5080-4534-464B-34EA212E795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CDD3D8B-953A-1CA8-6B02-D59B383D76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257A195-C68F-1233-68AC-7444D0629A55}"/>
              </a:ext>
            </a:extLst>
          </p:cNvPr>
          <p:cNvSpPr txBox="1"/>
          <p:nvPr/>
        </p:nvSpPr>
        <p:spPr>
          <a:xfrm>
            <a:off x="416619" y="1677263"/>
            <a:ext cx="8148202" cy="296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In zeer uitzonderlijke gevallen kan </a:t>
            </a:r>
            <a:r>
              <a:rPr lang="nl-NL" b="1" dirty="0">
                <a:solidFill>
                  <a:schemeClr val="tx1"/>
                </a:solidFill>
              </a:rPr>
              <a:t>extra verlof voor één of voor meerdere dagen </a:t>
            </a:r>
            <a:r>
              <a:rPr lang="nl-NL" dirty="0">
                <a:solidFill>
                  <a:schemeClr val="tx1"/>
                </a:solidFill>
              </a:rPr>
              <a:t>aangevraagd worden. Aan extra verlof zitten wettelijk bepaalde regels verbonden. We adviseren om deze goed te bekijken alvorens een aanvraag te doen. </a:t>
            </a:r>
          </a:p>
          <a:p>
            <a:pPr>
              <a:lnSpc>
                <a:spcPct val="150000"/>
              </a:lnSpc>
            </a:pPr>
            <a:endParaRPr lang="nl-NL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De officiële aanvraagformulieren voor extra verlof zijn te vinden op onze website.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De aanvraag dient ruim op tijd en vooraf ingediend te worden. </a:t>
            </a:r>
          </a:p>
          <a:p>
            <a:pPr>
              <a:lnSpc>
                <a:spcPct val="150000"/>
              </a:lnSpc>
            </a:pPr>
            <a:endParaRPr lang="nl-NL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De coördinator </a:t>
            </a:r>
            <a:r>
              <a:rPr lang="nl-NL" dirty="0" err="1">
                <a:solidFill>
                  <a:schemeClr val="tx1"/>
                </a:solidFill>
              </a:rPr>
              <a:t>leerlingzaken</a:t>
            </a:r>
            <a:r>
              <a:rPr lang="nl-NL" dirty="0">
                <a:solidFill>
                  <a:schemeClr val="tx1"/>
                </a:solidFill>
              </a:rPr>
              <a:t> neemt hierover een besluit, u ontvangt bericht per e-mail.</a:t>
            </a:r>
          </a:p>
          <a:p>
            <a:pPr>
              <a:lnSpc>
                <a:spcPct val="150000"/>
              </a:lnSpc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545F1F6-8836-776A-6A4C-4E8401F95FD3}"/>
              </a:ext>
            </a:extLst>
          </p:cNvPr>
          <p:cNvSpPr txBox="1"/>
          <p:nvPr/>
        </p:nvSpPr>
        <p:spPr>
          <a:xfrm>
            <a:off x="351304" y="1004024"/>
            <a:ext cx="6100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chemeClr val="bg2"/>
                </a:solidFill>
              </a:rPr>
              <a:t>Verlofaanvraag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86DBCBF-E179-04C2-2924-BAB29D33F8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Afbeelding 12" descr="Afbeelding met tekst, Lettertype, Graphics, grafische vormgeving&#10;&#10;Door AI gegenereerde inhoud is mogelijk onjuist.">
            <a:extLst>
              <a:ext uri="{FF2B5EF4-FFF2-40B4-BE49-F238E27FC236}">
                <a16:creationId xmlns:a16="http://schemas.microsoft.com/office/drawing/2014/main" id="{7CCDA6F7-735C-5263-CE6E-260ABED2A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821" y="4386380"/>
            <a:ext cx="2718376" cy="378330"/>
          </a:xfrm>
          <a:prstGeom prst="rect">
            <a:avLst/>
          </a:prstGeom>
        </p:spPr>
      </p:pic>
      <p:pic>
        <p:nvPicPr>
          <p:cNvPr id="10" name="Afbeelding 9" descr="Afbeelding met tafeltennistafel, Fitness, mensen, Recreatiecentrum&#10;&#10;Door AI gegenereerde inhoud is mogelijk onjuist.">
            <a:extLst>
              <a:ext uri="{FF2B5EF4-FFF2-40B4-BE49-F238E27FC236}">
                <a16:creationId xmlns:a16="http://schemas.microsoft.com/office/drawing/2014/main" id="{88B705A0-52C7-7D3A-EBDE-0D733D1792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94" y="916571"/>
            <a:ext cx="2535595" cy="1655180"/>
          </a:xfrm>
          <a:prstGeom prst="rect">
            <a:avLst/>
          </a:prstGeom>
        </p:spPr>
      </p:pic>
      <p:pic>
        <p:nvPicPr>
          <p:cNvPr id="15" name="Afbeelding 14" descr="Afbeelding met sport, atletiekwedstrijd, rechtbank, mensen&#10;&#10;Door AI gegenereerde inhoud is mogelijk onjuist.">
            <a:extLst>
              <a:ext uri="{FF2B5EF4-FFF2-40B4-BE49-F238E27FC236}">
                <a16:creationId xmlns:a16="http://schemas.microsoft.com/office/drawing/2014/main" id="{E5B148B4-BC3A-11E2-D775-F7C3E25ECB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4995" y="2660602"/>
            <a:ext cx="2457522" cy="1692768"/>
          </a:xfrm>
          <a:prstGeom prst="rect">
            <a:avLst/>
          </a:prstGeom>
        </p:spPr>
      </p:pic>
      <p:pic>
        <p:nvPicPr>
          <p:cNvPr id="17" name="Afbeelding 16" descr="Afbeelding met buitenshuis, boom, gras, plant&#10;&#10;Door AI gegenereerde inhoud is mogelijk onjuist.">
            <a:extLst>
              <a:ext uri="{FF2B5EF4-FFF2-40B4-BE49-F238E27FC236}">
                <a16:creationId xmlns:a16="http://schemas.microsoft.com/office/drawing/2014/main" id="{F0EEFE2C-1774-CDEF-8740-C6A9CDA2A4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0422" y="916571"/>
            <a:ext cx="2457521" cy="1638348"/>
          </a:xfrm>
          <a:prstGeom prst="rect">
            <a:avLst/>
          </a:prstGeom>
        </p:spPr>
      </p:pic>
      <p:pic>
        <p:nvPicPr>
          <p:cNvPr id="20" name="Afbeelding 19" descr="Afbeelding met buitenshuis, gras, boom, hemel&#10;&#10;Door AI gegenereerde inhoud is mogelijk onjuist.">
            <a:extLst>
              <a:ext uri="{FF2B5EF4-FFF2-40B4-BE49-F238E27FC236}">
                <a16:creationId xmlns:a16="http://schemas.microsoft.com/office/drawing/2014/main" id="{E04284E3-FE9C-55ED-9BFF-DFB17B912E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576" y="2660602"/>
            <a:ext cx="2548339" cy="1698145"/>
          </a:xfrm>
          <a:prstGeom prst="rect">
            <a:avLst/>
          </a:prstGeom>
        </p:spPr>
      </p:pic>
      <p:pic>
        <p:nvPicPr>
          <p:cNvPr id="22" name="Afbeelding 21" descr="Afbeelding met buitenshuis, plant, raam, hemel&#10;&#10;Door AI gegenereerde inhoud is mogelijk onjuist.">
            <a:extLst>
              <a:ext uri="{FF2B5EF4-FFF2-40B4-BE49-F238E27FC236}">
                <a16:creationId xmlns:a16="http://schemas.microsoft.com/office/drawing/2014/main" id="{F0B02B62-BE2D-7EDF-4F69-0B00534D5F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5104" y="2652417"/>
            <a:ext cx="2552553" cy="1700953"/>
          </a:xfrm>
          <a:prstGeom prst="rect">
            <a:avLst/>
          </a:prstGeom>
        </p:spPr>
      </p:pic>
      <p:sp>
        <p:nvSpPr>
          <p:cNvPr id="23" name="Oval 8">
            <a:extLst>
              <a:ext uri="{FF2B5EF4-FFF2-40B4-BE49-F238E27FC236}">
                <a16:creationId xmlns:a16="http://schemas.microsoft.com/office/drawing/2014/main" id="{2C0340A2-F582-E483-CF32-455A00D63061}"/>
              </a:ext>
            </a:extLst>
          </p:cNvPr>
          <p:cNvSpPr/>
          <p:nvPr/>
        </p:nvSpPr>
        <p:spPr>
          <a:xfrm>
            <a:off x="6116596" y="855932"/>
            <a:ext cx="2171061" cy="2152659"/>
          </a:xfrm>
          <a:prstGeom prst="ellipse">
            <a:avLst/>
          </a:prstGeom>
          <a:solidFill>
            <a:srgbClr val="D70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60"/>
              </a:lnSpc>
            </a:pPr>
            <a:endParaRPr lang="en-NL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E190DC1F-5409-D9B8-E99E-4DEBB9DCF5BD}"/>
              </a:ext>
            </a:extLst>
          </p:cNvPr>
          <p:cNvSpPr txBox="1"/>
          <p:nvPr/>
        </p:nvSpPr>
        <p:spPr>
          <a:xfrm>
            <a:off x="6080517" y="1190443"/>
            <a:ext cx="2268222" cy="136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0" algn="ctr">
              <a:lnSpc>
                <a:spcPct val="150000"/>
              </a:lnSpc>
              <a:spcBef>
                <a:spcPts val="320"/>
              </a:spcBef>
              <a:buClr>
                <a:schemeClr val="dk1"/>
              </a:buClr>
              <a:buSzPts val="1700"/>
            </a:pPr>
            <a:r>
              <a:rPr lang="nl-NL" sz="1800" b="1" dirty="0">
                <a:solidFill>
                  <a:schemeClr val="bg1"/>
                </a:solidFill>
              </a:rPr>
              <a:t>Sporthal </a:t>
            </a:r>
          </a:p>
          <a:p>
            <a:pPr marL="6350" lvl="0" algn="ctr">
              <a:lnSpc>
                <a:spcPct val="150000"/>
              </a:lnSpc>
              <a:spcBef>
                <a:spcPts val="320"/>
              </a:spcBef>
              <a:buClr>
                <a:schemeClr val="dk1"/>
              </a:buClr>
              <a:buSzPts val="1700"/>
            </a:pPr>
            <a:r>
              <a:rPr lang="nl-NL" sz="1800" b="1" dirty="0">
                <a:solidFill>
                  <a:schemeClr val="bg1"/>
                </a:solidFill>
              </a:rPr>
              <a:t>&amp; </a:t>
            </a:r>
          </a:p>
          <a:p>
            <a:pPr marL="6350" lvl="0" algn="ctr">
              <a:lnSpc>
                <a:spcPct val="150000"/>
              </a:lnSpc>
              <a:spcBef>
                <a:spcPts val="320"/>
              </a:spcBef>
              <a:buClr>
                <a:schemeClr val="dk1"/>
              </a:buClr>
              <a:buSzPts val="1700"/>
            </a:pPr>
            <a:r>
              <a:rPr lang="nl-NL" sz="1800" b="1" dirty="0">
                <a:solidFill>
                  <a:schemeClr val="bg1"/>
                </a:solidFill>
              </a:rPr>
              <a:t>Beweegpark</a:t>
            </a:r>
          </a:p>
        </p:txBody>
      </p:sp>
    </p:spTree>
    <p:extLst>
      <p:ext uri="{BB962C8B-B14F-4D97-AF65-F5344CB8AC3E}">
        <p14:creationId xmlns:p14="http://schemas.microsoft.com/office/powerpoint/2010/main" val="3416999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06BEB-1FAA-CEFA-A0D2-0FD925105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BD47272-E14E-DA78-A193-7448AC4A9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B5AB76-CE93-45A4-19EF-84BBCD5C75B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4677DAA-70C1-F95D-44A5-D213DB51902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D4F8F57-C6BD-4E4A-A3FF-C68AB0E5B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DE70AE91-0CF0-B9AF-B8E5-A99149F9F56C}"/>
              </a:ext>
            </a:extLst>
          </p:cNvPr>
          <p:cNvSpPr txBox="1"/>
          <p:nvPr/>
        </p:nvSpPr>
        <p:spPr>
          <a:xfrm>
            <a:off x="347548" y="912689"/>
            <a:ext cx="8424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chemeClr val="bg2"/>
                </a:solidFill>
              </a:rPr>
              <a:t>Aanmelden leerjaar 1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E6CC53F-4122-4D0C-B3CD-52C0A9F72592}"/>
              </a:ext>
            </a:extLst>
          </p:cNvPr>
          <p:cNvSpPr txBox="1"/>
          <p:nvPr/>
        </p:nvSpPr>
        <p:spPr>
          <a:xfrm>
            <a:off x="2929437" y="4575545"/>
            <a:ext cx="6057871" cy="3231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nl-NL" sz="1500" b="1" dirty="0">
                <a:solidFill>
                  <a:schemeClr val="tx2"/>
                </a:solidFill>
              </a:rPr>
              <a:t>Kijk voor meer informatie over het aanmelden op onze website!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37AC7A8-B4F8-64AD-2BB7-B68EEF85F3EE}"/>
              </a:ext>
            </a:extLst>
          </p:cNvPr>
          <p:cNvSpPr txBox="1"/>
          <p:nvPr/>
        </p:nvSpPr>
        <p:spPr>
          <a:xfrm>
            <a:off x="347548" y="1524313"/>
            <a:ext cx="3027527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>
                <a:solidFill>
                  <a:schemeClr val="tx1"/>
                </a:solidFill>
              </a:rPr>
              <a:t>Centraal aanmeldsysteem LDOS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In de regio Eindhoven Kempenland werken alle scholen samen met één centraal systeem: LDOS.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Doel: zoveel mogelijk leerlingen plaatsen op hun school van voorkeur.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Elke school geeft in LDOS aan hoeveel plaatsen er beschikbaar zijn in de brugklas.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LDOS wijst na centrale aanmeldweek vervolgens alle leerlingen toe aan een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Als er meer aanmeldingen dan plaatsen zijn, vindt loting plaats.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0E99682-9246-8EE9-D61E-65DC68F38B55}"/>
              </a:ext>
            </a:extLst>
          </p:cNvPr>
          <p:cNvSpPr txBox="1"/>
          <p:nvPr/>
        </p:nvSpPr>
        <p:spPr>
          <a:xfrm>
            <a:off x="3495611" y="1524334"/>
            <a:ext cx="520573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>
                <a:solidFill>
                  <a:schemeClr val="tx1"/>
                </a:solidFill>
              </a:rPr>
              <a:t>Tijdpad aanmelding schooljaar 2026-2027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Vanaf 18 maart 2026➡️Datumprikker op website van onze school. Een gesprek is </a:t>
            </a:r>
            <a:r>
              <a:rPr lang="nl-NL" sz="1200" b="1" dirty="0">
                <a:solidFill>
                  <a:schemeClr val="tx1"/>
                </a:solidFill>
              </a:rPr>
              <a:t>verplicht</a:t>
            </a:r>
            <a:r>
              <a:rPr lang="nl-NL" sz="1200" dirty="0">
                <a:solidFill>
                  <a:schemeClr val="tx1"/>
                </a:solidFill>
              </a:rPr>
              <a:t> wanneer: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0518A9C-7A3D-ED0A-7818-FC55E76DC0A8}"/>
              </a:ext>
            </a:extLst>
          </p:cNvPr>
          <p:cNvSpPr txBox="1"/>
          <p:nvPr/>
        </p:nvSpPr>
        <p:spPr>
          <a:xfrm>
            <a:off x="3495611" y="2917845"/>
            <a:ext cx="5351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25 t/m 31 maart 2026➡️Centrale aanmeldweek via LDOS.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D785C42-F60D-8334-112D-2364EC422C7A}"/>
              </a:ext>
            </a:extLst>
          </p:cNvPr>
          <p:cNvSpPr txBox="1"/>
          <p:nvPr/>
        </p:nvSpPr>
        <p:spPr>
          <a:xfrm>
            <a:off x="3788593" y="2126450"/>
            <a:ext cx="4983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chemeClr val="tx1"/>
                </a:solidFill>
              </a:rPr>
              <a:t>Je wilt aanmelden voor De Campus. 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chemeClr val="tx1"/>
                </a:solidFill>
              </a:rPr>
              <a:t>Je van buiten de regio komt.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chemeClr val="tx1"/>
                </a:solidFill>
              </a:rPr>
              <a:t>Je de overstap maakt vanuit Global College Eindhoven, Parmant Antoon of Parmant Helder. 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0FD6C09-38E5-1090-892B-29A2F7D56108}"/>
              </a:ext>
            </a:extLst>
          </p:cNvPr>
          <p:cNvSpPr txBox="1"/>
          <p:nvPr/>
        </p:nvSpPr>
        <p:spPr>
          <a:xfrm>
            <a:off x="3433631" y="3688859"/>
            <a:ext cx="579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2 april 2026 na 15.30 uur➡️Uitslag toewijzing zichtbaar in ouderportaal LDOS.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Uiterlijk 12 mei 2026 ➡️ Bevestiging van toelating middelbare school.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76432E5D-F1C7-FCB5-F22F-A12B96E51EAC}"/>
              </a:ext>
            </a:extLst>
          </p:cNvPr>
          <p:cNvSpPr txBox="1"/>
          <p:nvPr/>
        </p:nvSpPr>
        <p:spPr>
          <a:xfrm>
            <a:off x="3788593" y="3194844"/>
            <a:ext cx="4381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chemeClr val="tx1"/>
                </a:solidFill>
              </a:rPr>
              <a:t>Inloggegevens LDOS via basisschool.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chemeClr val="tx1"/>
                </a:solidFill>
              </a:rPr>
              <a:t>Voer een voorkeurslijst van </a:t>
            </a:r>
            <a:r>
              <a:rPr lang="nl-NL" sz="1200" b="1" dirty="0">
                <a:solidFill>
                  <a:schemeClr val="tx1"/>
                </a:solidFill>
              </a:rPr>
              <a:t>vier</a:t>
            </a:r>
            <a:r>
              <a:rPr lang="nl-NL" sz="1200" dirty="0">
                <a:solidFill>
                  <a:schemeClr val="tx1"/>
                </a:solidFill>
              </a:rPr>
              <a:t> verschillende scholen in.</a:t>
            </a:r>
          </a:p>
        </p:txBody>
      </p:sp>
    </p:spTree>
    <p:extLst>
      <p:ext uri="{BB962C8B-B14F-4D97-AF65-F5344CB8AC3E}">
        <p14:creationId xmlns:p14="http://schemas.microsoft.com/office/powerpoint/2010/main" val="986585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612D2-B84F-0F65-BC9B-C2B339903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A3F7B34-F9C5-9C0A-71BA-C4C656E3C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138D7D-484E-AB71-3A8D-A6C50EC04A9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6F26CDE-FC08-39A6-3B80-E24CECB8631C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9BE2EA5-D888-FEA2-F466-2CC824FE1E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Oval 8">
            <a:extLst>
              <a:ext uri="{FF2B5EF4-FFF2-40B4-BE49-F238E27FC236}">
                <a16:creationId xmlns:a16="http://schemas.microsoft.com/office/drawing/2014/main" id="{370E5876-669C-C672-3BF8-4A01E4FE7DCA}"/>
              </a:ext>
            </a:extLst>
          </p:cNvPr>
          <p:cNvSpPr/>
          <p:nvPr/>
        </p:nvSpPr>
        <p:spPr>
          <a:xfrm>
            <a:off x="5759213" y="486554"/>
            <a:ext cx="2754406" cy="2769264"/>
          </a:xfrm>
          <a:prstGeom prst="ellipse">
            <a:avLst/>
          </a:prstGeom>
          <a:solidFill>
            <a:srgbClr val="D70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60"/>
              </a:lnSpc>
            </a:pPr>
            <a:endParaRPr lang="en-NL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87AB436-A588-6CA2-177B-5ADC1931AD0B}"/>
              </a:ext>
            </a:extLst>
          </p:cNvPr>
          <p:cNvSpPr txBox="1"/>
          <p:nvPr/>
        </p:nvSpPr>
        <p:spPr>
          <a:xfrm>
            <a:off x="5855158" y="999805"/>
            <a:ext cx="2562516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0" algn="ctr">
              <a:spcBef>
                <a:spcPts val="320"/>
              </a:spcBef>
              <a:buClr>
                <a:schemeClr val="dk1"/>
              </a:buClr>
              <a:buSzPts val="1700"/>
            </a:pPr>
            <a:r>
              <a:rPr lang="nl-NL" sz="2000" b="1" dirty="0">
                <a:solidFill>
                  <a:schemeClr val="bg1"/>
                </a:solidFill>
              </a:rPr>
              <a:t>OPEN DAG</a:t>
            </a:r>
          </a:p>
          <a:p>
            <a:pPr marL="6350" lvl="0" algn="ctr">
              <a:spcBef>
                <a:spcPts val="320"/>
              </a:spcBef>
              <a:buClr>
                <a:schemeClr val="dk1"/>
              </a:buClr>
              <a:buSzPts val="1700"/>
            </a:pPr>
            <a:endParaRPr lang="nl-NL" sz="2000" b="1" dirty="0">
              <a:solidFill>
                <a:schemeClr val="bg1"/>
              </a:solidFill>
            </a:endParaRPr>
          </a:p>
          <a:p>
            <a:pPr marL="6350" lvl="0" algn="ctr">
              <a:spcBef>
                <a:spcPts val="320"/>
              </a:spcBef>
              <a:buClr>
                <a:schemeClr val="dk1"/>
              </a:buClr>
              <a:buSzPts val="1700"/>
            </a:pPr>
            <a:r>
              <a:rPr lang="nl-NL" sz="2000" b="1" dirty="0">
                <a:solidFill>
                  <a:schemeClr val="bg1"/>
                </a:solidFill>
              </a:rPr>
              <a:t>Zondag 1 februari</a:t>
            </a:r>
          </a:p>
          <a:p>
            <a:pPr marL="6350" lvl="0" algn="ctr">
              <a:spcBef>
                <a:spcPts val="320"/>
              </a:spcBef>
              <a:buClr>
                <a:schemeClr val="dk1"/>
              </a:buClr>
              <a:buSzPts val="1700"/>
            </a:pPr>
            <a:r>
              <a:rPr lang="nl-NL" sz="2000" b="1" dirty="0">
                <a:solidFill>
                  <a:schemeClr val="bg1"/>
                </a:solidFill>
              </a:rPr>
              <a:t> 10:00 tot 15:00 uur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EF3F8243-CE88-4030-9775-11004CBE587B}"/>
              </a:ext>
            </a:extLst>
          </p:cNvPr>
          <p:cNvCxnSpPr>
            <a:cxnSpLocks/>
          </p:cNvCxnSpPr>
          <p:nvPr/>
        </p:nvCxnSpPr>
        <p:spPr>
          <a:xfrm>
            <a:off x="6122230" y="1611618"/>
            <a:ext cx="214820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DB8C3A12-ABC6-BCC8-312E-34341FFCC95D}"/>
              </a:ext>
            </a:extLst>
          </p:cNvPr>
          <p:cNvSpPr/>
          <p:nvPr/>
        </p:nvSpPr>
        <p:spPr>
          <a:xfrm>
            <a:off x="481399" y="865493"/>
            <a:ext cx="5007437" cy="651163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00" b="1" dirty="0"/>
              <a:t>Meer weten over tweetalig onderwijs? </a:t>
            </a:r>
          </a:p>
          <a:p>
            <a:pPr algn="ctr"/>
            <a:r>
              <a:rPr lang="nl-NL" sz="1300" b="1" dirty="0"/>
              <a:t>Ga dan na deze presentatie naar ruimte 9.20 (sportkantine). 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0D54AC15-3703-A9D0-D2EC-B9170C9BE38D}"/>
              </a:ext>
            </a:extLst>
          </p:cNvPr>
          <p:cNvSpPr/>
          <p:nvPr/>
        </p:nvSpPr>
        <p:spPr>
          <a:xfrm>
            <a:off x="481399" y="1611618"/>
            <a:ext cx="5007437" cy="651163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nl-NL" sz="1300" b="1" dirty="0"/>
            </a:br>
            <a:r>
              <a:rPr lang="nl-NL" sz="1300" b="1" dirty="0"/>
              <a:t>Meer weten over </a:t>
            </a:r>
            <a:r>
              <a:rPr lang="nl-NL" sz="1300" b="1" dirty="0" err="1"/>
              <a:t>leercoaching</a:t>
            </a:r>
            <a:r>
              <a:rPr lang="nl-NL" sz="1300" b="1" dirty="0"/>
              <a:t>? </a:t>
            </a:r>
          </a:p>
          <a:p>
            <a:pPr algn="ctr"/>
            <a:r>
              <a:rPr lang="nl-NL" sz="1300" b="1" dirty="0"/>
              <a:t>Ga dan na deze presentatie naar lokaal 9.35</a:t>
            </a:r>
          </a:p>
          <a:p>
            <a:pPr algn="ctr"/>
            <a:endParaRPr lang="nl-NL" sz="1300" b="1" dirty="0"/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384EEAE0-084D-CBC9-B386-CE6F0518F370}"/>
              </a:ext>
            </a:extLst>
          </p:cNvPr>
          <p:cNvSpPr/>
          <p:nvPr/>
        </p:nvSpPr>
        <p:spPr>
          <a:xfrm>
            <a:off x="481399" y="2366087"/>
            <a:ext cx="5007437" cy="651163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00" b="1" dirty="0"/>
              <a:t>Meer weten over NT2-begeleiding?  </a:t>
            </a:r>
          </a:p>
          <a:p>
            <a:pPr algn="ctr"/>
            <a:r>
              <a:rPr lang="nl-NL" sz="1300" b="1" dirty="0"/>
              <a:t>Ga dan na deze presentatie naar lokaal 9.36</a:t>
            </a:r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60058410-0D48-9A45-ED46-F86E1F3AC0E7}"/>
              </a:ext>
            </a:extLst>
          </p:cNvPr>
          <p:cNvSpPr/>
          <p:nvPr/>
        </p:nvSpPr>
        <p:spPr>
          <a:xfrm>
            <a:off x="481399" y="3120556"/>
            <a:ext cx="5007437" cy="651163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00" b="1" dirty="0"/>
              <a:t>Meer weten over de mogelijkheden op ons vwo? </a:t>
            </a:r>
          </a:p>
          <a:p>
            <a:pPr algn="ctr"/>
            <a:r>
              <a:rPr lang="nl-NL" sz="1300" b="1" dirty="0"/>
              <a:t>Ga dan na deze presentatie naar lokaal 9.38. </a:t>
            </a:r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109AB27F-E5B4-A2A9-AC70-7FA2828207E6}"/>
              </a:ext>
            </a:extLst>
          </p:cNvPr>
          <p:cNvSpPr/>
          <p:nvPr/>
        </p:nvSpPr>
        <p:spPr>
          <a:xfrm>
            <a:off x="481399" y="3875025"/>
            <a:ext cx="5007437" cy="651163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00" b="1" dirty="0"/>
              <a:t>Meer informatie over De Campus?</a:t>
            </a:r>
          </a:p>
          <a:p>
            <a:pPr algn="ctr"/>
            <a:r>
              <a:rPr lang="nl-NL" sz="1300" b="1" dirty="0"/>
              <a:t>Blijf dan na de presentatie in deze ruimte (10.01)</a:t>
            </a:r>
          </a:p>
        </p:txBody>
      </p:sp>
    </p:spTree>
    <p:extLst>
      <p:ext uri="{BB962C8B-B14F-4D97-AF65-F5344CB8AC3E}">
        <p14:creationId xmlns:p14="http://schemas.microsoft.com/office/powerpoint/2010/main" val="747064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91FC6-6348-07FC-7256-DA7FD37F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ADACD59-C1AE-602F-52C9-4D82C915EE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4A2726-AC43-31F2-2AC7-4A729F83B45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A3BB12E-05F5-A10B-EED4-09DCC6FDAA9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BF70501-718A-BACE-0F71-9EDC5DF406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4762AE9-2A3F-A4A5-B49D-47F3363763A2}"/>
              </a:ext>
            </a:extLst>
          </p:cNvPr>
          <p:cNvSpPr txBox="1"/>
          <p:nvPr/>
        </p:nvSpPr>
        <p:spPr>
          <a:xfrm>
            <a:off x="416619" y="1677263"/>
            <a:ext cx="8148202" cy="296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In zeer uitzonderlijke gevallen kan </a:t>
            </a:r>
            <a:r>
              <a:rPr lang="nl-NL" b="1" dirty="0">
                <a:solidFill>
                  <a:schemeClr val="tx1"/>
                </a:solidFill>
              </a:rPr>
              <a:t>extra verlof voor één of voor meerdere dagen </a:t>
            </a:r>
            <a:r>
              <a:rPr lang="nl-NL" dirty="0">
                <a:solidFill>
                  <a:schemeClr val="tx1"/>
                </a:solidFill>
              </a:rPr>
              <a:t>aangevraagd worden. Aan extra verlof zitten wettelijk bepaalde regels verbonden. We adviseren om deze goed te bekijken alvorens een aanvraag te doen. </a:t>
            </a:r>
          </a:p>
          <a:p>
            <a:pPr>
              <a:lnSpc>
                <a:spcPct val="150000"/>
              </a:lnSpc>
            </a:pPr>
            <a:endParaRPr lang="nl-NL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De officiële aanvraagformulieren voor extra verlof zijn te vinden op onze website.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De aanvraag dient ruim op tijd en vooraf ingediend te worden. </a:t>
            </a:r>
          </a:p>
          <a:p>
            <a:pPr>
              <a:lnSpc>
                <a:spcPct val="150000"/>
              </a:lnSpc>
            </a:pPr>
            <a:endParaRPr lang="nl-NL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De coördinator </a:t>
            </a:r>
            <a:r>
              <a:rPr lang="nl-NL" dirty="0" err="1">
                <a:solidFill>
                  <a:schemeClr val="tx1"/>
                </a:solidFill>
              </a:rPr>
              <a:t>leerlingzaken</a:t>
            </a:r>
            <a:r>
              <a:rPr lang="nl-NL" dirty="0">
                <a:solidFill>
                  <a:schemeClr val="tx1"/>
                </a:solidFill>
              </a:rPr>
              <a:t> neemt hierover een besluit, u ontvangt bericht per e-mail.</a:t>
            </a:r>
          </a:p>
          <a:p>
            <a:pPr>
              <a:lnSpc>
                <a:spcPct val="150000"/>
              </a:lnSpc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807A3C0-45F4-CA83-3A7A-3DAA80000034}"/>
              </a:ext>
            </a:extLst>
          </p:cNvPr>
          <p:cNvSpPr txBox="1"/>
          <p:nvPr/>
        </p:nvSpPr>
        <p:spPr>
          <a:xfrm>
            <a:off x="351304" y="1004024"/>
            <a:ext cx="6100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chemeClr val="bg2"/>
                </a:solidFill>
              </a:rPr>
              <a:t>Verlofaanvraag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F2859E8-2A7E-4DC5-ECDC-DF91395F93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8A981C6-13CA-4242-E07D-2C8F91EE562B}"/>
              </a:ext>
            </a:extLst>
          </p:cNvPr>
          <p:cNvSpPr txBox="1"/>
          <p:nvPr/>
        </p:nvSpPr>
        <p:spPr>
          <a:xfrm>
            <a:off x="337243" y="1521494"/>
            <a:ext cx="6100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chemeClr val="tx1"/>
                </a:solidFill>
              </a:rPr>
              <a:t>Bedankt voor uw komst!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C6A4A26-D4F9-557F-D502-C6E17C5B27CE}"/>
              </a:ext>
            </a:extLst>
          </p:cNvPr>
          <p:cNvSpPr txBox="1"/>
          <p:nvPr/>
        </p:nvSpPr>
        <p:spPr>
          <a:xfrm>
            <a:off x="3737933" y="2259809"/>
            <a:ext cx="2824421" cy="1838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100" b="1" dirty="0">
                <a:solidFill>
                  <a:schemeClr val="tx1"/>
                </a:solidFill>
              </a:rPr>
              <a:t>Stedelijk College Eindhoven</a:t>
            </a:r>
          </a:p>
          <a:p>
            <a:pPr>
              <a:lnSpc>
                <a:spcPct val="150000"/>
              </a:lnSpc>
            </a:pPr>
            <a:r>
              <a:rPr lang="nl-NL" sz="1100" b="1" dirty="0">
                <a:solidFill>
                  <a:schemeClr val="tx1"/>
                </a:solidFill>
              </a:rPr>
              <a:t>Locatie Henegouwenlaan</a:t>
            </a:r>
          </a:p>
          <a:p>
            <a:pPr>
              <a:lnSpc>
                <a:spcPct val="150000"/>
              </a:lnSpc>
            </a:pPr>
            <a:r>
              <a:rPr lang="nl-NL" sz="1100" dirty="0">
                <a:solidFill>
                  <a:schemeClr val="tx1"/>
                </a:solidFill>
              </a:rPr>
              <a:t>(t)vwo - (t)havo – mavo - De Campus </a:t>
            </a:r>
          </a:p>
          <a:p>
            <a:pPr>
              <a:lnSpc>
                <a:spcPct val="150000"/>
              </a:lnSpc>
            </a:pPr>
            <a:r>
              <a:rPr lang="nl-NL" sz="1100" dirty="0">
                <a:solidFill>
                  <a:schemeClr val="tx1"/>
                </a:solidFill>
              </a:rPr>
              <a:t>Henegouwenlaan 2</a:t>
            </a:r>
            <a:br>
              <a:rPr lang="nl-NL" sz="1100" dirty="0">
                <a:solidFill>
                  <a:schemeClr val="tx1"/>
                </a:solidFill>
              </a:rPr>
            </a:br>
            <a:r>
              <a:rPr lang="nl-NL" sz="1100" dirty="0">
                <a:solidFill>
                  <a:schemeClr val="tx1"/>
                </a:solidFill>
              </a:rPr>
              <a:t>5628 WK  EINDHOVEN</a:t>
            </a:r>
          </a:p>
          <a:p>
            <a:pPr>
              <a:lnSpc>
                <a:spcPct val="150000"/>
              </a:lnSpc>
            </a:pPr>
            <a:r>
              <a:rPr lang="nl-NL" sz="1100" dirty="0">
                <a:solidFill>
                  <a:schemeClr val="tx1"/>
                </a:solidFill>
              </a:rPr>
              <a:t>040-264 57 77</a:t>
            </a:r>
          </a:p>
          <a:p>
            <a:pPr>
              <a:lnSpc>
                <a:spcPct val="150000"/>
              </a:lnSpc>
            </a:pPr>
            <a:r>
              <a:rPr lang="nl-NL" sz="1100" dirty="0">
                <a:solidFill>
                  <a:schemeClr val="tx1"/>
                </a:solidFill>
              </a:rPr>
              <a:t>henegouwenlaan@stedelijkcollege.nl</a:t>
            </a:r>
          </a:p>
        </p:txBody>
      </p:sp>
      <p:pic>
        <p:nvPicPr>
          <p:cNvPr id="13" name="Afbeelding 12" descr="Afbeelding met tekst, Lettertype, Graphics, grafische vormgeving&#10;&#10;Door AI gegenereerde inhoud is mogelijk onjuist.">
            <a:extLst>
              <a:ext uri="{FF2B5EF4-FFF2-40B4-BE49-F238E27FC236}">
                <a16:creationId xmlns:a16="http://schemas.microsoft.com/office/drawing/2014/main" id="{FAA8B7B4-0A94-A3B4-97ED-BB5AE491F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821" y="4386380"/>
            <a:ext cx="2718376" cy="378330"/>
          </a:xfrm>
          <a:prstGeom prst="rect">
            <a:avLst/>
          </a:prstGeom>
        </p:spPr>
      </p:pic>
      <p:pic>
        <p:nvPicPr>
          <p:cNvPr id="12" name="Afbeelding 11" descr="Afbeelding met buitenshuis, boom, wiel, hemel&#10;&#10;Door AI gegenereerde inhoud is mogelijk onjuist.">
            <a:extLst>
              <a:ext uri="{FF2B5EF4-FFF2-40B4-BE49-F238E27FC236}">
                <a16:creationId xmlns:a16="http://schemas.microsoft.com/office/drawing/2014/main" id="{E2C904C4-32E6-2CC4-0B89-C36F76084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556" y="2213841"/>
            <a:ext cx="3074067" cy="20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93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C2DBC-6230-5A1D-DDE0-7FA1FD9C2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89F9CCF-9B79-B844-F599-9B0AE683CB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D52066-2291-7034-9FD1-E106FE768F3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5EAC4ED-733D-87FA-8C8A-1AD4E28DE530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FDE67DE-6673-983A-0754-AB8718DC56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B19F151-87DF-41EC-9A1D-15898E5511B9}"/>
              </a:ext>
            </a:extLst>
          </p:cNvPr>
          <p:cNvSpPr txBox="1"/>
          <p:nvPr/>
        </p:nvSpPr>
        <p:spPr>
          <a:xfrm>
            <a:off x="415661" y="1832230"/>
            <a:ext cx="3835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chemeClr val="tx1"/>
                </a:solidFill>
              </a:rPr>
              <a:t>Openbare school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chemeClr val="tx1"/>
                </a:solidFill>
              </a:rPr>
              <a:t>1505 leerlingen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chemeClr val="tx1"/>
                </a:solidFill>
              </a:rPr>
              <a:t>Inspirerende leeromgeving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chemeClr val="tx1"/>
                </a:solidFill>
              </a:rPr>
              <a:t>Jezelf zijn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chemeClr val="tx1"/>
                </a:solidFill>
              </a:rPr>
              <a:t>Talenten ontdekken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chemeClr val="tx1"/>
                </a:solidFill>
              </a:rPr>
              <a:t>Maximale ontwikkeling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chemeClr val="tx1"/>
                </a:solidFill>
              </a:rPr>
              <a:t>Thuis voelen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chemeClr val="tx1"/>
                </a:solidFill>
              </a:rPr>
              <a:t>Ontdek jezelf én de wereld</a:t>
            </a:r>
            <a:endParaRPr lang="nl-NL" sz="15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28585DE-E5B2-310D-6D7F-D25A1A7DF8E1}"/>
              </a:ext>
            </a:extLst>
          </p:cNvPr>
          <p:cNvSpPr txBox="1"/>
          <p:nvPr/>
        </p:nvSpPr>
        <p:spPr>
          <a:xfrm>
            <a:off x="352875" y="808771"/>
            <a:ext cx="4586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chemeClr val="bg2"/>
                </a:solidFill>
              </a:rPr>
              <a:t>Dit zijn wij!</a:t>
            </a:r>
          </a:p>
        </p:txBody>
      </p:sp>
      <p:pic>
        <p:nvPicPr>
          <p:cNvPr id="10" name="Afbeelding 9" descr="Afbeelding met persoon, kleding, buitenshuis, boom&#10;&#10;Door AI gegenereerde inhoud is mogelijk onjuist.">
            <a:extLst>
              <a:ext uri="{FF2B5EF4-FFF2-40B4-BE49-F238E27FC236}">
                <a16:creationId xmlns:a16="http://schemas.microsoft.com/office/drawing/2014/main" id="{D50E7B20-9FDF-A0FF-D0D0-1BE224002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23433"/>
            <a:ext cx="4072197" cy="271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0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B0159-1F71-D240-B9A3-BEDB62C57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BA6EAF7-56DD-47F3-AFD7-6F1AE560F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239873-C053-8072-3624-6902F246314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AA79A62-77EE-67C8-7435-DAF856D27C1D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B73CE85-1B03-5D0C-E07D-1824EBF8AC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15D6366-1740-896E-8D85-F88EE4884292}"/>
              </a:ext>
            </a:extLst>
          </p:cNvPr>
          <p:cNvSpPr txBox="1"/>
          <p:nvPr/>
        </p:nvSpPr>
        <p:spPr>
          <a:xfrm>
            <a:off x="438594" y="1903118"/>
            <a:ext cx="3835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 err="1">
                <a:solidFill>
                  <a:schemeClr val="tx1"/>
                </a:solidFill>
              </a:rPr>
              <a:t>Leercoaching</a:t>
            </a:r>
            <a:r>
              <a:rPr lang="nl-NL" sz="150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chemeClr val="tx1"/>
                </a:solidFill>
              </a:rPr>
              <a:t>Eigenaarschap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chemeClr val="tx1"/>
                </a:solidFill>
              </a:rPr>
              <a:t>Veilige en inclusieve leeromgeving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chemeClr val="tx1"/>
                </a:solidFill>
              </a:rPr>
              <a:t>Wereldburgerschap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chemeClr val="tx1"/>
                </a:solidFill>
              </a:rPr>
              <a:t>Leren in de klas en daarbuiten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chemeClr val="tx1"/>
                </a:solidFill>
              </a:rPr>
              <a:t>Meertaligheid</a:t>
            </a:r>
            <a:endParaRPr lang="nl-NL" sz="15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598F5E8-4A72-BB1D-8B50-FD75045EA5B0}"/>
              </a:ext>
            </a:extLst>
          </p:cNvPr>
          <p:cNvSpPr txBox="1"/>
          <p:nvPr/>
        </p:nvSpPr>
        <p:spPr>
          <a:xfrm>
            <a:off x="358560" y="835332"/>
            <a:ext cx="5660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chemeClr val="bg2"/>
                </a:solidFill>
              </a:rPr>
              <a:t>Waar staan we voor?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049BA7F4-2CEC-D057-DF1E-E29B8493DC07}"/>
              </a:ext>
            </a:extLst>
          </p:cNvPr>
          <p:cNvSpPr/>
          <p:nvPr/>
        </p:nvSpPr>
        <p:spPr>
          <a:xfrm>
            <a:off x="6116596" y="855932"/>
            <a:ext cx="2171061" cy="2152659"/>
          </a:xfrm>
          <a:prstGeom prst="ellipse">
            <a:avLst/>
          </a:prstGeom>
          <a:solidFill>
            <a:srgbClr val="D70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60"/>
              </a:lnSpc>
            </a:pPr>
            <a:endParaRPr lang="en-NL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B175A7F-0B27-43A4-C684-3F7740CE94C7}"/>
              </a:ext>
            </a:extLst>
          </p:cNvPr>
          <p:cNvSpPr txBox="1"/>
          <p:nvPr/>
        </p:nvSpPr>
        <p:spPr>
          <a:xfrm>
            <a:off x="6019435" y="1477008"/>
            <a:ext cx="2268222" cy="91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0" algn="ctr">
              <a:lnSpc>
                <a:spcPct val="150000"/>
              </a:lnSpc>
              <a:spcBef>
                <a:spcPts val="320"/>
              </a:spcBef>
              <a:buClr>
                <a:schemeClr val="dk1"/>
              </a:buClr>
              <a:buSzPts val="1700"/>
            </a:pPr>
            <a:r>
              <a:rPr lang="nl-NL" sz="1800" b="1" dirty="0">
                <a:solidFill>
                  <a:schemeClr val="bg1"/>
                </a:solidFill>
              </a:rPr>
              <a:t>Toekomstgericht</a:t>
            </a:r>
          </a:p>
          <a:p>
            <a:pPr marL="6350" lvl="0" algn="ctr">
              <a:lnSpc>
                <a:spcPct val="150000"/>
              </a:lnSpc>
              <a:spcBef>
                <a:spcPts val="320"/>
              </a:spcBef>
              <a:buClr>
                <a:schemeClr val="dk1"/>
              </a:buClr>
              <a:buSzPts val="1700"/>
            </a:pPr>
            <a:r>
              <a:rPr lang="nl-NL" sz="1800" b="1" dirty="0">
                <a:solidFill>
                  <a:schemeClr val="bg1"/>
                </a:solidFill>
              </a:rPr>
              <a:t>onderwijs</a:t>
            </a:r>
          </a:p>
        </p:txBody>
      </p:sp>
      <p:sp>
        <p:nvSpPr>
          <p:cNvPr id="13" name="Pijl: rechts 12">
            <a:extLst>
              <a:ext uri="{FF2B5EF4-FFF2-40B4-BE49-F238E27FC236}">
                <a16:creationId xmlns:a16="http://schemas.microsoft.com/office/drawing/2014/main" id="{7C17D4D8-429D-B249-7358-31087904DCEC}"/>
              </a:ext>
            </a:extLst>
          </p:cNvPr>
          <p:cNvSpPr/>
          <p:nvPr/>
        </p:nvSpPr>
        <p:spPr>
          <a:xfrm>
            <a:off x="4400259" y="3766591"/>
            <a:ext cx="4709160" cy="126864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Meer weten over </a:t>
            </a:r>
            <a:r>
              <a:rPr lang="nl-NL" b="1" dirty="0" err="1"/>
              <a:t>leercoaching</a:t>
            </a:r>
            <a:r>
              <a:rPr lang="nl-NL" b="1" dirty="0"/>
              <a:t>? </a:t>
            </a:r>
          </a:p>
          <a:p>
            <a:pPr algn="ctr"/>
            <a:r>
              <a:rPr lang="nl-NL" b="1" dirty="0"/>
              <a:t>Ga dan na deze presentatie naar lokaal 9.35</a:t>
            </a:r>
          </a:p>
        </p:txBody>
      </p:sp>
    </p:spTree>
    <p:extLst>
      <p:ext uri="{BB962C8B-B14F-4D97-AF65-F5344CB8AC3E}">
        <p14:creationId xmlns:p14="http://schemas.microsoft.com/office/powerpoint/2010/main" val="311164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07A81-CC10-E455-CF43-614A016F8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0C2366D-6BDC-6371-96A9-4EAE2A5E0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24F8F5-B7DC-45A5-ED32-DA1514E6FC8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68B6C6-482A-1885-5F40-ECA41929360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F2A49D5-E5A1-C052-C3A9-E34B9AB3B9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85D5C7A-58B5-DE96-77A8-4E40CB5783DF}"/>
              </a:ext>
            </a:extLst>
          </p:cNvPr>
          <p:cNvSpPr txBox="1"/>
          <p:nvPr/>
        </p:nvSpPr>
        <p:spPr>
          <a:xfrm>
            <a:off x="416619" y="1677263"/>
            <a:ext cx="8148202" cy="296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In zeer uitzonderlijke gevallen kan </a:t>
            </a:r>
            <a:r>
              <a:rPr lang="nl-NL" b="1" dirty="0">
                <a:solidFill>
                  <a:schemeClr val="tx1"/>
                </a:solidFill>
              </a:rPr>
              <a:t>extra verlof voor één of voor meerdere dagen </a:t>
            </a:r>
            <a:r>
              <a:rPr lang="nl-NL" dirty="0">
                <a:solidFill>
                  <a:schemeClr val="tx1"/>
                </a:solidFill>
              </a:rPr>
              <a:t>aangevraagd worden. Aan extra verlof zitten wettelijk bepaalde regels verbonden. We adviseren om deze goed te bekijken alvorens een aanvraag te doen. </a:t>
            </a:r>
          </a:p>
          <a:p>
            <a:pPr>
              <a:lnSpc>
                <a:spcPct val="150000"/>
              </a:lnSpc>
            </a:pPr>
            <a:endParaRPr lang="nl-NL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De officiële aanvraagformulieren voor extra verlof zijn te vinden op onze website.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De aanvraag dient ruim op tijd en vooraf ingediend te worden. </a:t>
            </a:r>
          </a:p>
          <a:p>
            <a:pPr>
              <a:lnSpc>
                <a:spcPct val="150000"/>
              </a:lnSpc>
            </a:pPr>
            <a:endParaRPr lang="nl-NL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De coördinator </a:t>
            </a:r>
            <a:r>
              <a:rPr lang="nl-NL" dirty="0" err="1">
                <a:solidFill>
                  <a:schemeClr val="tx1"/>
                </a:solidFill>
              </a:rPr>
              <a:t>leerlingzaken</a:t>
            </a:r>
            <a:r>
              <a:rPr lang="nl-NL" dirty="0">
                <a:solidFill>
                  <a:schemeClr val="tx1"/>
                </a:solidFill>
              </a:rPr>
              <a:t> neemt hierover een besluit, u ontvangt bericht per e-mail.</a:t>
            </a:r>
          </a:p>
          <a:p>
            <a:pPr>
              <a:lnSpc>
                <a:spcPct val="150000"/>
              </a:lnSpc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50C759F-6292-DC51-CE3C-FD17333306B0}"/>
              </a:ext>
            </a:extLst>
          </p:cNvPr>
          <p:cNvSpPr txBox="1"/>
          <p:nvPr/>
        </p:nvSpPr>
        <p:spPr>
          <a:xfrm>
            <a:off x="351304" y="1004024"/>
            <a:ext cx="6100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chemeClr val="bg2"/>
                </a:solidFill>
              </a:rPr>
              <a:t>Verlofaanvraag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D99E7AE-A40B-D0F3-B8A8-56B938B5F2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AA31CA8-2402-05E4-4DFB-FA1FCF27C99C}"/>
              </a:ext>
            </a:extLst>
          </p:cNvPr>
          <p:cNvSpPr txBox="1"/>
          <p:nvPr/>
        </p:nvSpPr>
        <p:spPr>
          <a:xfrm>
            <a:off x="363423" y="1044235"/>
            <a:ext cx="84292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2060"/>
                </a:solidFill>
              </a:rPr>
              <a:t>MAVO/VMBO-T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D9872A5-8DF6-B100-4D5D-FBC6F99C39B8}"/>
              </a:ext>
            </a:extLst>
          </p:cNvPr>
          <p:cNvSpPr txBox="1"/>
          <p:nvPr/>
        </p:nvSpPr>
        <p:spPr>
          <a:xfrm>
            <a:off x="579179" y="2006894"/>
            <a:ext cx="6891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chemeClr val="tx1"/>
                </a:solidFill>
              </a:rPr>
              <a:t>Vierjarige opleiding.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chemeClr val="tx1"/>
                </a:solidFill>
              </a:rPr>
              <a:t>Doorstroom naar mbo niveau 3/4 of 4 havo.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chemeClr val="tx1"/>
                </a:solidFill>
              </a:rPr>
              <a:t>Eindexamen in 7 vakken voor goede doorstroom naar havo.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chemeClr val="tx1"/>
                </a:solidFill>
              </a:rPr>
              <a:t>Met dit niveau kun je bij ons starten in een brugklas: </a:t>
            </a:r>
          </a:p>
        </p:txBody>
      </p:sp>
      <p:pic>
        <p:nvPicPr>
          <p:cNvPr id="13" name="Afbeelding 12" descr="Afbeelding met tekst, Lettertype, Graphics, grafische vormgeving&#10;&#10;Door AI gegenereerde inhoud is mogelijk onjuist.">
            <a:extLst>
              <a:ext uri="{FF2B5EF4-FFF2-40B4-BE49-F238E27FC236}">
                <a16:creationId xmlns:a16="http://schemas.microsoft.com/office/drawing/2014/main" id="{CF08647C-E49A-7D92-19E7-77152666A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821" y="4386380"/>
            <a:ext cx="2718376" cy="378330"/>
          </a:xfrm>
          <a:prstGeom prst="rect">
            <a:avLst/>
          </a:prstGeom>
        </p:spPr>
      </p:pic>
      <p:sp>
        <p:nvSpPr>
          <p:cNvPr id="11" name="Oval 8">
            <a:extLst>
              <a:ext uri="{FF2B5EF4-FFF2-40B4-BE49-F238E27FC236}">
                <a16:creationId xmlns:a16="http://schemas.microsoft.com/office/drawing/2014/main" id="{A993803C-7DC1-3296-F6DF-24D794A00035}"/>
              </a:ext>
            </a:extLst>
          </p:cNvPr>
          <p:cNvSpPr/>
          <p:nvPr/>
        </p:nvSpPr>
        <p:spPr>
          <a:xfrm>
            <a:off x="6116596" y="855932"/>
            <a:ext cx="2171061" cy="2152659"/>
          </a:xfrm>
          <a:prstGeom prst="ellipse">
            <a:avLst/>
          </a:prstGeom>
          <a:solidFill>
            <a:srgbClr val="D70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60"/>
              </a:lnSpc>
            </a:pPr>
            <a:endParaRPr lang="en-NL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895B8D5-F791-D9F0-1631-6712F65D54CC}"/>
              </a:ext>
            </a:extLst>
          </p:cNvPr>
          <p:cNvSpPr txBox="1"/>
          <p:nvPr/>
        </p:nvSpPr>
        <p:spPr>
          <a:xfrm>
            <a:off x="6031257" y="1603363"/>
            <a:ext cx="2268222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0" algn="ctr">
              <a:lnSpc>
                <a:spcPct val="150000"/>
              </a:lnSpc>
              <a:spcBef>
                <a:spcPts val="320"/>
              </a:spcBef>
              <a:buClr>
                <a:schemeClr val="dk1"/>
              </a:buClr>
              <a:buSzPts val="1700"/>
            </a:pPr>
            <a:r>
              <a:rPr lang="nl-NL" sz="1800" b="1" dirty="0">
                <a:solidFill>
                  <a:schemeClr val="bg1"/>
                </a:solidFill>
              </a:rPr>
              <a:t>Onze opleidingen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93E99EA-3607-6B66-334A-8F39425CCCA4}"/>
              </a:ext>
            </a:extLst>
          </p:cNvPr>
          <p:cNvSpPr txBox="1"/>
          <p:nvPr/>
        </p:nvSpPr>
        <p:spPr>
          <a:xfrm>
            <a:off x="1238277" y="2968054"/>
            <a:ext cx="251838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500" dirty="0">
                <a:solidFill>
                  <a:schemeClr val="tx1"/>
                </a:solidFill>
              </a:rPr>
              <a:t>mavo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500" dirty="0">
                <a:solidFill>
                  <a:schemeClr val="tx1"/>
                </a:solidFill>
              </a:rPr>
              <a:t>(tweetalig) havo/mavo</a:t>
            </a:r>
          </a:p>
        </p:txBody>
      </p:sp>
    </p:spTree>
    <p:extLst>
      <p:ext uri="{BB962C8B-B14F-4D97-AF65-F5344CB8AC3E}">
        <p14:creationId xmlns:p14="http://schemas.microsoft.com/office/powerpoint/2010/main" val="817309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01351-E15B-8F42-DEA0-56C8B08E3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549B41B-D307-B1FD-EEB8-ACBA94E72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AF2C30-6030-135D-0EBA-0B817B18397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AE79A1D-456E-03CD-E468-66364E9A42A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4450AEA-E80C-03A4-BB2F-AD79325EA6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26BF470-9B5A-D726-60B2-9AED0E5CD3B4}"/>
              </a:ext>
            </a:extLst>
          </p:cNvPr>
          <p:cNvSpPr txBox="1"/>
          <p:nvPr/>
        </p:nvSpPr>
        <p:spPr>
          <a:xfrm>
            <a:off x="416619" y="1677263"/>
            <a:ext cx="8148202" cy="296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In zeer uitzonderlijke gevallen kan </a:t>
            </a:r>
            <a:r>
              <a:rPr lang="nl-NL" b="1" dirty="0">
                <a:solidFill>
                  <a:schemeClr val="tx1"/>
                </a:solidFill>
              </a:rPr>
              <a:t>extra verlof voor één of voor meerdere dagen </a:t>
            </a:r>
            <a:r>
              <a:rPr lang="nl-NL" dirty="0">
                <a:solidFill>
                  <a:schemeClr val="tx1"/>
                </a:solidFill>
              </a:rPr>
              <a:t>aangevraagd worden. Aan extra verlof zitten wettelijk bepaalde regels verbonden. We adviseren om deze goed te bekijken alvorens een aanvraag te doen. </a:t>
            </a:r>
          </a:p>
          <a:p>
            <a:pPr>
              <a:lnSpc>
                <a:spcPct val="150000"/>
              </a:lnSpc>
            </a:pPr>
            <a:endParaRPr lang="nl-NL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De officiële aanvraagformulieren voor extra verlof zijn te vinden op onze website.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De aanvraag dient ruim op tijd en vooraf ingediend te worden. </a:t>
            </a:r>
          </a:p>
          <a:p>
            <a:pPr>
              <a:lnSpc>
                <a:spcPct val="150000"/>
              </a:lnSpc>
            </a:pPr>
            <a:endParaRPr lang="nl-NL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De coördinator </a:t>
            </a:r>
            <a:r>
              <a:rPr lang="nl-NL" dirty="0" err="1">
                <a:solidFill>
                  <a:schemeClr val="tx1"/>
                </a:solidFill>
              </a:rPr>
              <a:t>leerlingzaken</a:t>
            </a:r>
            <a:r>
              <a:rPr lang="nl-NL" dirty="0">
                <a:solidFill>
                  <a:schemeClr val="tx1"/>
                </a:solidFill>
              </a:rPr>
              <a:t> neemt hierover een besluit, u ontvangt bericht per e-mail.</a:t>
            </a:r>
          </a:p>
          <a:p>
            <a:pPr>
              <a:lnSpc>
                <a:spcPct val="150000"/>
              </a:lnSpc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F6903C5-A883-A58C-0216-EF9A845CC86D}"/>
              </a:ext>
            </a:extLst>
          </p:cNvPr>
          <p:cNvSpPr txBox="1"/>
          <p:nvPr/>
        </p:nvSpPr>
        <p:spPr>
          <a:xfrm>
            <a:off x="351304" y="1004024"/>
            <a:ext cx="6100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chemeClr val="bg2"/>
                </a:solidFill>
              </a:rPr>
              <a:t>Verlofaanvraag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F9D4410-B5CB-864B-79CD-9709E3C754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2B700B8-2B94-59AF-CB70-AA4BBE5F01B0}"/>
              </a:ext>
            </a:extLst>
          </p:cNvPr>
          <p:cNvSpPr txBox="1"/>
          <p:nvPr/>
        </p:nvSpPr>
        <p:spPr>
          <a:xfrm>
            <a:off x="416619" y="1042263"/>
            <a:ext cx="84292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2060"/>
                </a:solidFill>
              </a:rPr>
              <a:t>HAVO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A89667B-751B-DB7A-FF56-AD6E00682C62}"/>
              </a:ext>
            </a:extLst>
          </p:cNvPr>
          <p:cNvSpPr txBox="1"/>
          <p:nvPr/>
        </p:nvSpPr>
        <p:spPr>
          <a:xfrm>
            <a:off x="579179" y="2006894"/>
            <a:ext cx="68913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chemeClr val="tx1"/>
                </a:solidFill>
              </a:rPr>
              <a:t>Vijfjarige opleiding.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chemeClr val="tx1"/>
                </a:solidFill>
              </a:rPr>
              <a:t>Doorstroom naar hbo of 5 vwo.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chemeClr val="tx1"/>
                </a:solidFill>
              </a:rPr>
              <a:t>Met dit niveau kun je bij ons starten in een brugklas:</a:t>
            </a:r>
          </a:p>
        </p:txBody>
      </p:sp>
      <p:pic>
        <p:nvPicPr>
          <p:cNvPr id="13" name="Afbeelding 12" descr="Afbeelding met tekst, Lettertype, Graphics, grafische vormgeving&#10;&#10;Door AI gegenereerde inhoud is mogelijk onjuist.">
            <a:extLst>
              <a:ext uri="{FF2B5EF4-FFF2-40B4-BE49-F238E27FC236}">
                <a16:creationId xmlns:a16="http://schemas.microsoft.com/office/drawing/2014/main" id="{2EA8107A-F43B-2EAE-A559-F0B279B16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821" y="4386380"/>
            <a:ext cx="2718376" cy="378330"/>
          </a:xfrm>
          <a:prstGeom prst="rect">
            <a:avLst/>
          </a:prstGeom>
        </p:spPr>
      </p:pic>
      <p:sp>
        <p:nvSpPr>
          <p:cNvPr id="11" name="Oval 8">
            <a:extLst>
              <a:ext uri="{FF2B5EF4-FFF2-40B4-BE49-F238E27FC236}">
                <a16:creationId xmlns:a16="http://schemas.microsoft.com/office/drawing/2014/main" id="{DD255298-5CDC-900A-CE51-E6330AC31ABF}"/>
              </a:ext>
            </a:extLst>
          </p:cNvPr>
          <p:cNvSpPr/>
          <p:nvPr/>
        </p:nvSpPr>
        <p:spPr>
          <a:xfrm>
            <a:off x="6116596" y="855932"/>
            <a:ext cx="2171061" cy="2152659"/>
          </a:xfrm>
          <a:prstGeom prst="ellipse">
            <a:avLst/>
          </a:prstGeom>
          <a:solidFill>
            <a:srgbClr val="D70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60"/>
              </a:lnSpc>
            </a:pPr>
            <a:endParaRPr lang="en-NL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452A690-619E-0DBD-5F72-EC0809209A22}"/>
              </a:ext>
            </a:extLst>
          </p:cNvPr>
          <p:cNvSpPr txBox="1"/>
          <p:nvPr/>
        </p:nvSpPr>
        <p:spPr>
          <a:xfrm>
            <a:off x="6031257" y="1603363"/>
            <a:ext cx="2268222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0" algn="ctr">
              <a:lnSpc>
                <a:spcPct val="150000"/>
              </a:lnSpc>
              <a:spcBef>
                <a:spcPts val="320"/>
              </a:spcBef>
              <a:buClr>
                <a:schemeClr val="dk1"/>
              </a:buClr>
              <a:buSzPts val="1700"/>
            </a:pPr>
            <a:r>
              <a:rPr lang="nl-NL" sz="1800" b="1" dirty="0">
                <a:solidFill>
                  <a:schemeClr val="bg1"/>
                </a:solidFill>
              </a:rPr>
              <a:t>Onze opleidingen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036EA55-6067-22E0-F720-E91D13B17D8A}"/>
              </a:ext>
            </a:extLst>
          </p:cNvPr>
          <p:cNvSpPr txBox="1"/>
          <p:nvPr/>
        </p:nvSpPr>
        <p:spPr>
          <a:xfrm>
            <a:off x="1251714" y="2741648"/>
            <a:ext cx="309750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500" dirty="0">
                <a:solidFill>
                  <a:schemeClr val="tx1"/>
                </a:solidFill>
              </a:rPr>
              <a:t>(tweetalig) havo/mavo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500" dirty="0">
                <a:solidFill>
                  <a:schemeClr val="tx1"/>
                </a:solidFill>
              </a:rPr>
              <a:t>(tweetalig) atheneum/havo</a:t>
            </a:r>
          </a:p>
        </p:txBody>
      </p:sp>
    </p:spTree>
    <p:extLst>
      <p:ext uri="{BB962C8B-B14F-4D97-AF65-F5344CB8AC3E}">
        <p14:creationId xmlns:p14="http://schemas.microsoft.com/office/powerpoint/2010/main" val="2953522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B9E6D-F104-3217-3F26-3A9A69CC9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3EB1AC3-9012-018F-4753-5E557B418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D83E444-A879-3CE4-7164-ED645E84E2E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94ACF9-5000-2780-82DD-3BA4D13AC8EF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8C88AF4-0334-238C-96B9-90DCD93467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C5EEC5E-8356-ABC4-ADF5-438ED3FEB915}"/>
              </a:ext>
            </a:extLst>
          </p:cNvPr>
          <p:cNvSpPr txBox="1"/>
          <p:nvPr/>
        </p:nvSpPr>
        <p:spPr>
          <a:xfrm>
            <a:off x="416619" y="1677263"/>
            <a:ext cx="8148202" cy="296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In zeer uitzonderlijke gevallen kan </a:t>
            </a:r>
            <a:r>
              <a:rPr lang="nl-NL" b="1" dirty="0">
                <a:solidFill>
                  <a:schemeClr val="tx1"/>
                </a:solidFill>
              </a:rPr>
              <a:t>extra verlof voor één of voor meerdere dagen </a:t>
            </a:r>
            <a:r>
              <a:rPr lang="nl-NL" dirty="0">
                <a:solidFill>
                  <a:schemeClr val="tx1"/>
                </a:solidFill>
              </a:rPr>
              <a:t>aangevraagd worden. Aan extra verlof zitten wettelijk bepaalde regels verbonden. We adviseren om deze goed te bekijken alvorens een aanvraag te doen. </a:t>
            </a:r>
          </a:p>
          <a:p>
            <a:pPr>
              <a:lnSpc>
                <a:spcPct val="150000"/>
              </a:lnSpc>
            </a:pPr>
            <a:endParaRPr lang="nl-NL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De officiële aanvraagformulieren voor extra verlof zijn te vinden op onze website.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De aanvraag dient ruim op tijd en vooraf ingediend te worden. </a:t>
            </a:r>
          </a:p>
          <a:p>
            <a:pPr>
              <a:lnSpc>
                <a:spcPct val="150000"/>
              </a:lnSpc>
            </a:pPr>
            <a:endParaRPr lang="nl-NL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De coördinator </a:t>
            </a:r>
            <a:r>
              <a:rPr lang="nl-NL" dirty="0" err="1">
                <a:solidFill>
                  <a:schemeClr val="tx1"/>
                </a:solidFill>
              </a:rPr>
              <a:t>leerlingzaken</a:t>
            </a:r>
            <a:r>
              <a:rPr lang="nl-NL" dirty="0">
                <a:solidFill>
                  <a:schemeClr val="tx1"/>
                </a:solidFill>
              </a:rPr>
              <a:t> neemt hierover een besluit, u ontvangt bericht per e-mail.</a:t>
            </a:r>
          </a:p>
          <a:p>
            <a:pPr>
              <a:lnSpc>
                <a:spcPct val="150000"/>
              </a:lnSpc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D84A770-ABD0-F4DE-8EC4-0DAB97F7D984}"/>
              </a:ext>
            </a:extLst>
          </p:cNvPr>
          <p:cNvSpPr txBox="1"/>
          <p:nvPr/>
        </p:nvSpPr>
        <p:spPr>
          <a:xfrm>
            <a:off x="351304" y="1004024"/>
            <a:ext cx="6100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chemeClr val="bg2"/>
                </a:solidFill>
              </a:rPr>
              <a:t>Verlofaanvraag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E7657B0-8443-BB9C-F4F8-BFDE20F414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3C26CF4-1363-F34A-B51A-79C9A44F8758}"/>
              </a:ext>
            </a:extLst>
          </p:cNvPr>
          <p:cNvSpPr txBox="1"/>
          <p:nvPr/>
        </p:nvSpPr>
        <p:spPr>
          <a:xfrm>
            <a:off x="416619" y="1077924"/>
            <a:ext cx="84292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2060"/>
                </a:solidFill>
              </a:rPr>
              <a:t>VWO</a:t>
            </a:r>
            <a:r>
              <a:rPr lang="nl-NL" sz="4000" b="1" dirty="0">
                <a:solidFill>
                  <a:srgbClr val="002060"/>
                </a:solidFill>
              </a:rPr>
              <a:t> </a:t>
            </a:r>
            <a:r>
              <a:rPr lang="nl-NL" sz="2400" b="1" dirty="0">
                <a:solidFill>
                  <a:srgbClr val="002060"/>
                </a:solidFill>
              </a:rPr>
              <a:t>(atheneum &amp; gymnasium)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E8EA58C-33D5-BCBF-E48C-BF7F13B30C27}"/>
              </a:ext>
            </a:extLst>
          </p:cNvPr>
          <p:cNvSpPr txBox="1"/>
          <p:nvPr/>
        </p:nvSpPr>
        <p:spPr>
          <a:xfrm>
            <a:off x="579179" y="2006894"/>
            <a:ext cx="68913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chemeClr val="tx1"/>
                </a:solidFill>
              </a:rPr>
              <a:t>Zesjarige opleiding.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chemeClr val="tx1"/>
                </a:solidFill>
              </a:rPr>
              <a:t>Doorstroom naar een universitaire opleiding.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chemeClr val="tx1"/>
                </a:solidFill>
              </a:rPr>
              <a:t>Gymnasium: vwo </a:t>
            </a:r>
            <a:r>
              <a:rPr lang="nl-NL" sz="1500" b="1" dirty="0">
                <a:solidFill>
                  <a:schemeClr val="tx1"/>
                </a:solidFill>
              </a:rPr>
              <a:t>met</a:t>
            </a:r>
            <a:r>
              <a:rPr lang="nl-NL" sz="1500" dirty="0">
                <a:solidFill>
                  <a:schemeClr val="tx1"/>
                </a:solidFill>
              </a:rPr>
              <a:t> klassieke talen Latijn en Grieks.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chemeClr val="tx1"/>
                </a:solidFill>
              </a:rPr>
              <a:t>Atheneum: vwo </a:t>
            </a:r>
            <a:r>
              <a:rPr lang="nl-NL" sz="1500" b="1" dirty="0">
                <a:solidFill>
                  <a:schemeClr val="tx1"/>
                </a:solidFill>
              </a:rPr>
              <a:t>zonder</a:t>
            </a:r>
            <a:r>
              <a:rPr lang="nl-NL" sz="1500" dirty="0">
                <a:solidFill>
                  <a:schemeClr val="tx1"/>
                </a:solidFill>
              </a:rPr>
              <a:t> klassieke talen.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chemeClr val="tx1"/>
                </a:solidFill>
              </a:rPr>
              <a:t>Met dit niveau kun je bij ons starten in een brugklas:</a:t>
            </a:r>
          </a:p>
        </p:txBody>
      </p:sp>
      <p:pic>
        <p:nvPicPr>
          <p:cNvPr id="13" name="Afbeelding 12" descr="Afbeelding met tekst, Lettertype, Graphics, grafische vormgeving&#10;&#10;Door AI gegenereerde inhoud is mogelijk onjuist.">
            <a:extLst>
              <a:ext uri="{FF2B5EF4-FFF2-40B4-BE49-F238E27FC236}">
                <a16:creationId xmlns:a16="http://schemas.microsoft.com/office/drawing/2014/main" id="{B18777C3-246A-77FE-4BB4-D49348E30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821" y="4386380"/>
            <a:ext cx="2718376" cy="378330"/>
          </a:xfrm>
          <a:prstGeom prst="rect">
            <a:avLst/>
          </a:prstGeom>
        </p:spPr>
      </p:pic>
      <p:sp>
        <p:nvSpPr>
          <p:cNvPr id="11" name="Oval 8">
            <a:extLst>
              <a:ext uri="{FF2B5EF4-FFF2-40B4-BE49-F238E27FC236}">
                <a16:creationId xmlns:a16="http://schemas.microsoft.com/office/drawing/2014/main" id="{6836F7EF-EC9F-5221-6E0C-794B663935B7}"/>
              </a:ext>
            </a:extLst>
          </p:cNvPr>
          <p:cNvSpPr/>
          <p:nvPr/>
        </p:nvSpPr>
        <p:spPr>
          <a:xfrm>
            <a:off x="6116596" y="855932"/>
            <a:ext cx="2171061" cy="2152659"/>
          </a:xfrm>
          <a:prstGeom prst="ellipse">
            <a:avLst/>
          </a:prstGeom>
          <a:solidFill>
            <a:srgbClr val="D70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60"/>
              </a:lnSpc>
            </a:pPr>
            <a:endParaRPr lang="en-NL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06A5557-9443-0F34-20AD-B75D1BCC65CF}"/>
              </a:ext>
            </a:extLst>
          </p:cNvPr>
          <p:cNvSpPr txBox="1"/>
          <p:nvPr/>
        </p:nvSpPr>
        <p:spPr>
          <a:xfrm>
            <a:off x="6031257" y="1603363"/>
            <a:ext cx="2268222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0" algn="ctr">
              <a:lnSpc>
                <a:spcPct val="150000"/>
              </a:lnSpc>
              <a:spcBef>
                <a:spcPts val="320"/>
              </a:spcBef>
              <a:buClr>
                <a:schemeClr val="dk1"/>
              </a:buClr>
              <a:buSzPts val="1700"/>
            </a:pPr>
            <a:r>
              <a:rPr lang="nl-NL" sz="1800" b="1" dirty="0">
                <a:solidFill>
                  <a:schemeClr val="bg1"/>
                </a:solidFill>
              </a:rPr>
              <a:t>Onze opleidingen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D7D737E-87D5-3189-E00A-1A269D7F6DDC}"/>
              </a:ext>
            </a:extLst>
          </p:cNvPr>
          <p:cNvSpPr txBox="1"/>
          <p:nvPr/>
        </p:nvSpPr>
        <p:spPr>
          <a:xfrm>
            <a:off x="1272432" y="3197161"/>
            <a:ext cx="347268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500" dirty="0">
                <a:solidFill>
                  <a:schemeClr val="tx1"/>
                </a:solidFill>
              </a:rPr>
              <a:t>(tweetalig) vwo-atheneum/havo.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500" dirty="0">
                <a:solidFill>
                  <a:schemeClr val="tx1"/>
                </a:solidFill>
              </a:rPr>
              <a:t>(tweetalig) vwo-atheneum.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500" dirty="0">
                <a:solidFill>
                  <a:schemeClr val="tx1"/>
                </a:solidFill>
              </a:rPr>
              <a:t>(tweetalig) vwo-gymnasium.</a:t>
            </a:r>
          </a:p>
        </p:txBody>
      </p:sp>
      <p:sp>
        <p:nvSpPr>
          <p:cNvPr id="14" name="Pijl: rechts 13">
            <a:extLst>
              <a:ext uri="{FF2B5EF4-FFF2-40B4-BE49-F238E27FC236}">
                <a16:creationId xmlns:a16="http://schemas.microsoft.com/office/drawing/2014/main" id="{8634A83B-5164-D6B1-724C-3F711FE6C56E}"/>
              </a:ext>
            </a:extLst>
          </p:cNvPr>
          <p:cNvSpPr/>
          <p:nvPr/>
        </p:nvSpPr>
        <p:spPr>
          <a:xfrm>
            <a:off x="4387922" y="3809333"/>
            <a:ext cx="4709160" cy="126864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Meer weten over de mogelijkheden op ons vwo? Ga dan na deze presentatie naar lokaal 9.38.</a:t>
            </a:r>
          </a:p>
        </p:txBody>
      </p:sp>
    </p:spTree>
    <p:extLst>
      <p:ext uri="{BB962C8B-B14F-4D97-AF65-F5344CB8AC3E}">
        <p14:creationId xmlns:p14="http://schemas.microsoft.com/office/powerpoint/2010/main" val="2593819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5757C-1A3A-9EF2-3146-F9F4C2E9E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3A873D4-88D5-CB3B-BEBE-18E7004232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D57CEC-F0A4-4DE9-C628-853386CABC6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D9EA4C-385A-6B40-B2DA-869BFD539C7D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0DC5555-ECCC-2BCA-ACC9-286C9A09E3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2615FF3-3243-E7DF-37DE-83EB92091B34}"/>
              </a:ext>
            </a:extLst>
          </p:cNvPr>
          <p:cNvSpPr txBox="1"/>
          <p:nvPr/>
        </p:nvSpPr>
        <p:spPr>
          <a:xfrm>
            <a:off x="416619" y="1677263"/>
            <a:ext cx="8148202" cy="296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In zeer uitzonderlijke gevallen kan </a:t>
            </a:r>
            <a:r>
              <a:rPr lang="nl-NL" b="1" dirty="0">
                <a:solidFill>
                  <a:schemeClr val="tx1"/>
                </a:solidFill>
              </a:rPr>
              <a:t>extra verlof voor één of voor meerdere dagen </a:t>
            </a:r>
            <a:r>
              <a:rPr lang="nl-NL" dirty="0">
                <a:solidFill>
                  <a:schemeClr val="tx1"/>
                </a:solidFill>
              </a:rPr>
              <a:t>aangevraagd worden. Aan extra verlof zitten wettelijk bepaalde regels verbonden. We adviseren om deze goed te bekijken alvorens een aanvraag te doen. </a:t>
            </a:r>
          </a:p>
          <a:p>
            <a:pPr>
              <a:lnSpc>
                <a:spcPct val="150000"/>
              </a:lnSpc>
            </a:pPr>
            <a:endParaRPr lang="nl-NL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De officiële aanvraagformulieren voor extra verlof zijn te vinden op onze website.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De aanvraag dient ruim op tijd en vooraf ingediend te worden. </a:t>
            </a:r>
          </a:p>
          <a:p>
            <a:pPr>
              <a:lnSpc>
                <a:spcPct val="150000"/>
              </a:lnSpc>
            </a:pPr>
            <a:endParaRPr lang="nl-NL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De coördinator </a:t>
            </a:r>
            <a:r>
              <a:rPr lang="nl-NL" dirty="0" err="1">
                <a:solidFill>
                  <a:schemeClr val="tx1"/>
                </a:solidFill>
              </a:rPr>
              <a:t>leerlingzaken</a:t>
            </a:r>
            <a:r>
              <a:rPr lang="nl-NL" dirty="0">
                <a:solidFill>
                  <a:schemeClr val="tx1"/>
                </a:solidFill>
              </a:rPr>
              <a:t> neemt hierover een besluit, u ontvangt bericht per e-mail.</a:t>
            </a:r>
          </a:p>
          <a:p>
            <a:pPr>
              <a:lnSpc>
                <a:spcPct val="150000"/>
              </a:lnSpc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DFBDF69-6936-B39F-5EE1-86E4876B13CF}"/>
              </a:ext>
            </a:extLst>
          </p:cNvPr>
          <p:cNvSpPr txBox="1"/>
          <p:nvPr/>
        </p:nvSpPr>
        <p:spPr>
          <a:xfrm>
            <a:off x="351304" y="1004024"/>
            <a:ext cx="6100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chemeClr val="bg2"/>
                </a:solidFill>
              </a:rPr>
              <a:t>Verlofaanvraag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330D3C3-C20A-B5DF-8E1B-5007B28683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EFE1F2F-04FF-1899-FF6C-4A6EF6CCBF9C}"/>
              </a:ext>
            </a:extLst>
          </p:cNvPr>
          <p:cNvSpPr txBox="1"/>
          <p:nvPr/>
        </p:nvSpPr>
        <p:spPr>
          <a:xfrm>
            <a:off x="416619" y="1050452"/>
            <a:ext cx="84292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2060"/>
                </a:solidFill>
              </a:rPr>
              <a:t>De Campus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BCC2F0B-2C2A-A903-B56D-BFE78F771996}"/>
              </a:ext>
            </a:extLst>
          </p:cNvPr>
          <p:cNvSpPr txBox="1"/>
          <p:nvPr/>
        </p:nvSpPr>
        <p:spPr>
          <a:xfrm>
            <a:off x="416619" y="1952020"/>
            <a:ext cx="6695381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00" dirty="0">
                <a:solidFill>
                  <a:schemeClr val="tx1"/>
                </a:solidFill>
              </a:rPr>
              <a:t>Praktisch én theoretisch aan de slag.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00" dirty="0">
                <a:solidFill>
                  <a:schemeClr val="tx1"/>
                </a:solidFill>
              </a:rPr>
              <a:t>Onderzoeken en experimenteren.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00" dirty="0">
                <a:solidFill>
                  <a:schemeClr val="tx1"/>
                </a:solidFill>
              </a:rPr>
              <a:t>Geen cijfers, wel groei.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00" dirty="0">
                <a:solidFill>
                  <a:schemeClr val="tx1"/>
                </a:solidFill>
              </a:rPr>
              <a:t>Sluit aan bij de kerndoelen SLO.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00" dirty="0">
                <a:solidFill>
                  <a:schemeClr val="tx1"/>
                </a:solidFill>
              </a:rPr>
              <a:t>Campusuren met vakoverstijgende projecten.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00" dirty="0" err="1">
                <a:solidFill>
                  <a:schemeClr val="tx1"/>
                </a:solidFill>
              </a:rPr>
              <a:t>Skillslab</a:t>
            </a:r>
            <a:r>
              <a:rPr lang="nl-NL" sz="1300" dirty="0">
                <a:solidFill>
                  <a:schemeClr val="tx1"/>
                </a:solidFill>
              </a:rPr>
              <a:t> bij de locatie Oude Bossche Baan voor eigen keuze in talentontwikkeling.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00" dirty="0">
                <a:solidFill>
                  <a:schemeClr val="tx1"/>
                </a:solidFill>
              </a:rPr>
              <a:t>Deze opleiding is </a:t>
            </a:r>
            <a:r>
              <a:rPr lang="nl-NL" sz="1300" b="1" dirty="0">
                <a:solidFill>
                  <a:schemeClr val="tx1"/>
                </a:solidFill>
              </a:rPr>
              <a:t>NIET</a:t>
            </a:r>
            <a:r>
              <a:rPr lang="nl-NL" sz="1300" dirty="0">
                <a:solidFill>
                  <a:schemeClr val="tx1"/>
                </a:solidFill>
              </a:rPr>
              <a:t> tweetalig.</a:t>
            </a:r>
          </a:p>
        </p:txBody>
      </p:sp>
      <p:pic>
        <p:nvPicPr>
          <p:cNvPr id="13" name="Afbeelding 12" descr="Afbeelding met tekst, Lettertype, Graphics, grafische vormgeving&#10;&#10;Door AI gegenereerde inhoud is mogelijk onjuist.">
            <a:extLst>
              <a:ext uri="{FF2B5EF4-FFF2-40B4-BE49-F238E27FC236}">
                <a16:creationId xmlns:a16="http://schemas.microsoft.com/office/drawing/2014/main" id="{D6F8C0BC-1551-EF22-460F-05E47FD57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821" y="4386380"/>
            <a:ext cx="2718376" cy="378330"/>
          </a:xfrm>
          <a:prstGeom prst="rect">
            <a:avLst/>
          </a:prstGeom>
        </p:spPr>
      </p:pic>
      <p:sp>
        <p:nvSpPr>
          <p:cNvPr id="11" name="Oval 8">
            <a:extLst>
              <a:ext uri="{FF2B5EF4-FFF2-40B4-BE49-F238E27FC236}">
                <a16:creationId xmlns:a16="http://schemas.microsoft.com/office/drawing/2014/main" id="{FD0F029F-E415-2C39-2DBF-620AEE79EE6B}"/>
              </a:ext>
            </a:extLst>
          </p:cNvPr>
          <p:cNvSpPr/>
          <p:nvPr/>
        </p:nvSpPr>
        <p:spPr>
          <a:xfrm>
            <a:off x="6116596" y="855932"/>
            <a:ext cx="2171061" cy="2152659"/>
          </a:xfrm>
          <a:prstGeom prst="ellipse">
            <a:avLst/>
          </a:prstGeom>
          <a:solidFill>
            <a:srgbClr val="D70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60"/>
              </a:lnSpc>
            </a:pPr>
            <a:endParaRPr lang="en-NL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1C7F168-50B6-F527-9368-D597EAF27B5D}"/>
              </a:ext>
            </a:extLst>
          </p:cNvPr>
          <p:cNvSpPr txBox="1"/>
          <p:nvPr/>
        </p:nvSpPr>
        <p:spPr>
          <a:xfrm>
            <a:off x="6031257" y="1603363"/>
            <a:ext cx="2268222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0" algn="ctr">
              <a:lnSpc>
                <a:spcPct val="150000"/>
              </a:lnSpc>
              <a:spcBef>
                <a:spcPts val="320"/>
              </a:spcBef>
              <a:buClr>
                <a:schemeClr val="dk1"/>
              </a:buClr>
              <a:buSzPts val="1700"/>
            </a:pPr>
            <a:r>
              <a:rPr lang="nl-NL" sz="1800" b="1" dirty="0">
                <a:solidFill>
                  <a:schemeClr val="bg1"/>
                </a:solidFill>
              </a:rPr>
              <a:t>Onze opleidingen</a:t>
            </a:r>
          </a:p>
        </p:txBody>
      </p:sp>
      <p:sp>
        <p:nvSpPr>
          <p:cNvPr id="14" name="Pijl: rechts 13">
            <a:extLst>
              <a:ext uri="{FF2B5EF4-FFF2-40B4-BE49-F238E27FC236}">
                <a16:creationId xmlns:a16="http://schemas.microsoft.com/office/drawing/2014/main" id="{12819C4B-F1F6-34FB-0E4A-CD59CD19255E}"/>
              </a:ext>
            </a:extLst>
          </p:cNvPr>
          <p:cNvSpPr/>
          <p:nvPr/>
        </p:nvSpPr>
        <p:spPr>
          <a:xfrm>
            <a:off x="4018990" y="3809333"/>
            <a:ext cx="5078092" cy="126864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Meer informatie over De Campus?</a:t>
            </a:r>
          </a:p>
          <a:p>
            <a:pPr algn="ctr"/>
            <a:r>
              <a:rPr lang="nl-NL" b="1" dirty="0"/>
              <a:t>Blijf dan na deze presentatie in deze ruimte (10.01)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177D20C-F34B-0967-9D81-6942FEFA602F}"/>
              </a:ext>
            </a:extLst>
          </p:cNvPr>
          <p:cNvSpPr txBox="1"/>
          <p:nvPr/>
        </p:nvSpPr>
        <p:spPr>
          <a:xfrm>
            <a:off x="416619" y="1596260"/>
            <a:ext cx="59261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002060"/>
                </a:solidFill>
              </a:rPr>
              <a:t>Unieke opleiding in Eindhoven, alleen te volgen op onze school!</a:t>
            </a:r>
          </a:p>
        </p:txBody>
      </p:sp>
      <p:sp>
        <p:nvSpPr>
          <p:cNvPr id="23" name="Bijschrift: dubbele gebogen lijn 22">
            <a:extLst>
              <a:ext uri="{FF2B5EF4-FFF2-40B4-BE49-F238E27FC236}">
                <a16:creationId xmlns:a16="http://schemas.microsoft.com/office/drawing/2014/main" id="{1E6F7288-9E51-2503-470B-A293335ED598}"/>
              </a:ext>
            </a:extLst>
          </p:cNvPr>
          <p:cNvSpPr/>
          <p:nvPr/>
        </p:nvSpPr>
        <p:spPr>
          <a:xfrm>
            <a:off x="653251" y="3613148"/>
            <a:ext cx="2912854" cy="1151562"/>
          </a:xfrm>
          <a:prstGeom prst="borderCallout3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0" lvl="0">
              <a:spcBef>
                <a:spcPts val="320"/>
              </a:spcBef>
              <a:buClr>
                <a:schemeClr val="dk1"/>
              </a:buClr>
              <a:buSzPts val="1700"/>
            </a:pPr>
            <a:r>
              <a:rPr lang="nl-NL" sz="1100" b="1" i="1" dirty="0">
                <a:solidFill>
                  <a:schemeClr val="bg1"/>
                </a:solidFill>
              </a:rPr>
              <a:t>Als deze opleiding bij je past, </a:t>
            </a:r>
          </a:p>
          <a:p>
            <a:pPr marL="6350" lvl="0">
              <a:spcBef>
                <a:spcPts val="320"/>
              </a:spcBef>
              <a:buClr>
                <a:schemeClr val="dk1"/>
              </a:buClr>
              <a:buSzPts val="1700"/>
            </a:pPr>
            <a:r>
              <a:rPr lang="nl-NL" sz="1100" b="1" i="1" dirty="0">
                <a:solidFill>
                  <a:schemeClr val="bg1"/>
                </a:solidFill>
              </a:rPr>
              <a:t>ben je ongeacht je niveau altijd welkom:</a:t>
            </a:r>
            <a:br>
              <a:rPr lang="nl-NL" sz="1100" dirty="0">
                <a:solidFill>
                  <a:schemeClr val="bg1"/>
                </a:solidFill>
              </a:rPr>
            </a:br>
            <a:r>
              <a:rPr lang="nl-NL" sz="1100" i="1" dirty="0">
                <a:solidFill>
                  <a:schemeClr val="bg1"/>
                </a:solidFill>
              </a:rPr>
              <a:t>- vmbo (alle leerwegen)</a:t>
            </a:r>
            <a:br>
              <a:rPr lang="nl-NL" sz="1100" i="1" dirty="0">
                <a:solidFill>
                  <a:schemeClr val="bg1"/>
                </a:solidFill>
              </a:rPr>
            </a:br>
            <a:r>
              <a:rPr lang="nl-NL" sz="1100" i="1" dirty="0">
                <a:solidFill>
                  <a:schemeClr val="bg1"/>
                </a:solidFill>
              </a:rPr>
              <a:t>- mavo</a:t>
            </a:r>
            <a:br>
              <a:rPr lang="nl-NL" sz="1100" i="1" dirty="0">
                <a:solidFill>
                  <a:schemeClr val="bg1"/>
                </a:solidFill>
              </a:rPr>
            </a:br>
            <a:r>
              <a:rPr lang="nl-NL" sz="1100" i="1" dirty="0">
                <a:solidFill>
                  <a:schemeClr val="bg1"/>
                </a:solidFill>
              </a:rPr>
              <a:t>- havo </a:t>
            </a:r>
            <a:br>
              <a:rPr lang="nl-NL" sz="1100" i="1" dirty="0">
                <a:solidFill>
                  <a:schemeClr val="bg1"/>
                </a:solidFill>
              </a:rPr>
            </a:br>
            <a:r>
              <a:rPr lang="nl-NL" sz="1100" i="1" dirty="0">
                <a:solidFill>
                  <a:schemeClr val="bg1"/>
                </a:solidFill>
              </a:rPr>
              <a:t>- vwo</a:t>
            </a:r>
          </a:p>
        </p:txBody>
      </p:sp>
    </p:spTree>
    <p:extLst>
      <p:ext uri="{BB962C8B-B14F-4D97-AF65-F5344CB8AC3E}">
        <p14:creationId xmlns:p14="http://schemas.microsoft.com/office/powerpoint/2010/main" val="2960486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FA8D1-8626-2FEB-122A-8EC6431E5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8222361-D2E6-EB17-93C9-9B1AFACF42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2DBA0BC-814D-C8B2-AA34-20BD4692A77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52E3143-01DA-91DA-2A5F-0F51CF6D855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1C119A6-F0CE-E327-8007-370E1E1C3C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A6256E26-1E63-5F12-D230-1CB9060B9835}"/>
              </a:ext>
            </a:extLst>
          </p:cNvPr>
          <p:cNvSpPr txBox="1"/>
          <p:nvPr/>
        </p:nvSpPr>
        <p:spPr>
          <a:xfrm>
            <a:off x="351305" y="1746263"/>
            <a:ext cx="5417035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79400">
              <a:lnSpc>
                <a:spcPct val="150000"/>
              </a:lnSpc>
              <a:buClr>
                <a:schemeClr val="dk1"/>
              </a:buClr>
              <a:buSzPts val="1700"/>
              <a:buChar char="▪"/>
            </a:pPr>
            <a:r>
              <a:rPr lang="nl-NL" dirty="0">
                <a:solidFill>
                  <a:schemeClr val="tx1"/>
                </a:solidFill>
              </a:rPr>
              <a:t>Mix van niveaus in één klas.</a:t>
            </a:r>
          </a:p>
          <a:p>
            <a:pPr marL="285750" lvl="0" indent="-279400">
              <a:lnSpc>
                <a:spcPct val="150000"/>
              </a:lnSpc>
              <a:buClr>
                <a:schemeClr val="dk1"/>
              </a:buClr>
              <a:buSzPts val="1700"/>
              <a:buChar char="▪"/>
            </a:pPr>
            <a:r>
              <a:rPr lang="nl-NL" dirty="0">
                <a:solidFill>
                  <a:schemeClr val="tx1"/>
                </a:solidFill>
              </a:rPr>
              <a:t>Tijd om te ontdekken welk niveau het beste past.</a:t>
            </a:r>
          </a:p>
          <a:p>
            <a:pPr marL="285750" lvl="0" indent="-279400">
              <a:lnSpc>
                <a:spcPct val="150000"/>
              </a:lnSpc>
              <a:buClr>
                <a:schemeClr val="dk1"/>
              </a:buClr>
              <a:buSzPts val="1700"/>
              <a:buChar char="▪"/>
            </a:pPr>
            <a:r>
              <a:rPr lang="nl-NL" dirty="0">
                <a:solidFill>
                  <a:schemeClr val="tx1"/>
                </a:solidFill>
              </a:rPr>
              <a:t>De leerling volgt de lessen op het hoogste niveau.</a:t>
            </a:r>
          </a:p>
          <a:p>
            <a:pPr marL="285750" lvl="0" indent="-279400">
              <a:lnSpc>
                <a:spcPct val="150000"/>
              </a:lnSpc>
              <a:buClr>
                <a:schemeClr val="dk1"/>
              </a:buClr>
              <a:buSzPts val="1700"/>
              <a:buChar char="▪"/>
            </a:pPr>
            <a:r>
              <a:rPr lang="nl-NL" dirty="0">
                <a:solidFill>
                  <a:schemeClr val="tx1"/>
                </a:solidFill>
              </a:rPr>
              <a:t>Na de brugklas gaat de leerling verder op het niveau dat past.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65529EC-9C91-EACC-89B3-9DE29B52F6CA}"/>
              </a:ext>
            </a:extLst>
          </p:cNvPr>
          <p:cNvSpPr txBox="1"/>
          <p:nvPr/>
        </p:nvSpPr>
        <p:spPr>
          <a:xfrm>
            <a:off x="351305" y="1005299"/>
            <a:ext cx="72153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chemeClr val="bg2"/>
                </a:solidFill>
              </a:rPr>
              <a:t>Wat is een dakpanbrugklas?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858BF07E-1D09-6959-B29A-EA9BADC00CF0}"/>
              </a:ext>
            </a:extLst>
          </p:cNvPr>
          <p:cNvSpPr/>
          <p:nvPr/>
        </p:nvSpPr>
        <p:spPr>
          <a:xfrm>
            <a:off x="4405746" y="3185944"/>
            <a:ext cx="4336473" cy="1569513"/>
          </a:xfrm>
          <a:prstGeom prst="round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0" lvl="0">
              <a:lnSpc>
                <a:spcPct val="150000"/>
              </a:lnSpc>
              <a:spcBef>
                <a:spcPts val="320"/>
              </a:spcBef>
              <a:buClr>
                <a:schemeClr val="dk1"/>
              </a:buClr>
              <a:buSzPts val="1700"/>
            </a:pPr>
            <a:r>
              <a:rPr lang="nl-NL" b="1" dirty="0">
                <a:solidFill>
                  <a:schemeClr val="bg1"/>
                </a:solidFill>
              </a:rPr>
              <a:t>Welke dakpanbrugklassen bieden wij aan?</a:t>
            </a:r>
          </a:p>
          <a:p>
            <a:pPr marL="285750" lvl="0" indent="-279400">
              <a:spcBef>
                <a:spcPts val="320"/>
              </a:spcBef>
              <a:buClr>
                <a:schemeClr val="dk1"/>
              </a:buClr>
              <a:buSzPts val="1700"/>
              <a:buChar char="▪"/>
            </a:pPr>
            <a:r>
              <a:rPr lang="nl-NL" sz="1200" dirty="0">
                <a:solidFill>
                  <a:schemeClr val="bg1"/>
                </a:solidFill>
              </a:rPr>
              <a:t>havo/mavo</a:t>
            </a:r>
          </a:p>
          <a:p>
            <a:pPr marL="285750" lvl="0" indent="-279400">
              <a:spcBef>
                <a:spcPts val="320"/>
              </a:spcBef>
              <a:buClr>
                <a:schemeClr val="dk1"/>
              </a:buClr>
              <a:buSzPts val="1700"/>
              <a:buChar char="▪"/>
            </a:pPr>
            <a:r>
              <a:rPr lang="nl-NL" sz="1200" dirty="0">
                <a:solidFill>
                  <a:schemeClr val="bg1"/>
                </a:solidFill>
              </a:rPr>
              <a:t>tweetalig havo/mavo</a:t>
            </a:r>
          </a:p>
          <a:p>
            <a:pPr marL="285750" lvl="0" indent="-279400">
              <a:spcBef>
                <a:spcPts val="320"/>
              </a:spcBef>
              <a:buClr>
                <a:schemeClr val="dk1"/>
              </a:buClr>
              <a:buSzPts val="1700"/>
              <a:buChar char="▪"/>
            </a:pPr>
            <a:r>
              <a:rPr lang="nl-NL" sz="1200" dirty="0">
                <a:solidFill>
                  <a:schemeClr val="bg1"/>
                </a:solidFill>
              </a:rPr>
              <a:t>atheneum/havo</a:t>
            </a:r>
          </a:p>
          <a:p>
            <a:pPr marL="285750" lvl="0" indent="-279400">
              <a:spcBef>
                <a:spcPts val="320"/>
              </a:spcBef>
              <a:buClr>
                <a:schemeClr val="dk1"/>
              </a:buClr>
              <a:buSzPts val="1700"/>
              <a:buChar char="▪"/>
            </a:pPr>
            <a:r>
              <a:rPr lang="nl-NL" sz="1200" dirty="0">
                <a:solidFill>
                  <a:schemeClr val="bg1"/>
                </a:solidFill>
              </a:rPr>
              <a:t>tweetalig atheneum</a:t>
            </a:r>
            <a:r>
              <a:rPr lang="nl-NL" dirty="0">
                <a:solidFill>
                  <a:schemeClr val="bg1"/>
                </a:solidFill>
              </a:rPr>
              <a:t>/havo</a:t>
            </a:r>
          </a:p>
        </p:txBody>
      </p:sp>
    </p:spTree>
    <p:extLst>
      <p:ext uri="{BB962C8B-B14F-4D97-AF65-F5344CB8AC3E}">
        <p14:creationId xmlns:p14="http://schemas.microsoft.com/office/powerpoint/2010/main" val="1299687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CBAFD-7AA0-1FD8-EA23-4F76337F9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DA2A0DB-F077-7D44-4DD0-8077E2260D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6DF7E5-4152-3CB7-2439-4230E9325C1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E3EBDEA-6EA2-C225-6F8D-C97F26BA7E24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7C05771-2639-5444-D940-3B4BC9A887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ABE9ECF-18C3-AFE3-E441-949F6DE46266}"/>
              </a:ext>
            </a:extLst>
          </p:cNvPr>
          <p:cNvSpPr txBox="1"/>
          <p:nvPr/>
        </p:nvSpPr>
        <p:spPr>
          <a:xfrm>
            <a:off x="434292" y="1816069"/>
            <a:ext cx="739095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>
                <a:solidFill>
                  <a:schemeClr val="tx1"/>
                </a:solidFill>
              </a:rPr>
              <a:t>Tweetalig onderwijs havo/vwo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00" dirty="0">
                <a:solidFill>
                  <a:schemeClr val="tx1"/>
                </a:solidFill>
              </a:rPr>
              <a:t>Minimaal 50% van de lessen in het Engels in de onderbouw.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00" dirty="0">
                <a:solidFill>
                  <a:schemeClr val="tx1"/>
                </a:solidFill>
              </a:rPr>
              <a:t>Examens worden in het Nederlands afgenomen.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00" dirty="0">
                <a:solidFill>
                  <a:schemeClr val="tx1"/>
                </a:solidFill>
              </a:rPr>
              <a:t>Internationaal erkend certificaat (Cambridge/International </a:t>
            </a:r>
            <a:r>
              <a:rPr lang="nl-NL" sz="1300" dirty="0" err="1">
                <a:solidFill>
                  <a:schemeClr val="tx1"/>
                </a:solidFill>
              </a:rPr>
              <a:t>Baccalaureate</a:t>
            </a:r>
            <a:r>
              <a:rPr lang="nl-NL" sz="1300" dirty="0">
                <a:solidFill>
                  <a:schemeClr val="tx1"/>
                </a:solidFill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00" dirty="0">
                <a:solidFill>
                  <a:schemeClr val="tx1"/>
                </a:solidFill>
              </a:rPr>
              <a:t>Uitdagend en interessant!</a:t>
            </a:r>
            <a:endParaRPr lang="nl-NL" sz="13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6F718D1-6830-CBB5-AFB8-7B4995241AC0}"/>
              </a:ext>
            </a:extLst>
          </p:cNvPr>
          <p:cNvSpPr txBox="1"/>
          <p:nvPr/>
        </p:nvSpPr>
        <p:spPr>
          <a:xfrm>
            <a:off x="351304" y="1100721"/>
            <a:ext cx="8424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chemeClr val="bg2"/>
                </a:solidFill>
              </a:rPr>
              <a:t>Wat is tweetalig onderwijs (TTO)?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0E4D54E-44CE-3B27-F98A-1EDE5A398F0A}"/>
              </a:ext>
            </a:extLst>
          </p:cNvPr>
          <p:cNvSpPr txBox="1"/>
          <p:nvPr/>
        </p:nvSpPr>
        <p:spPr>
          <a:xfrm>
            <a:off x="434292" y="2920940"/>
            <a:ext cx="6724205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300" b="1" dirty="0">
                <a:solidFill>
                  <a:schemeClr val="tx1"/>
                </a:solidFill>
              </a:rPr>
              <a:t>Versterkt Engels mavo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00" dirty="0">
                <a:solidFill>
                  <a:schemeClr val="tx1"/>
                </a:solidFill>
              </a:rPr>
              <a:t>Instaptoets om niveau te bepalen.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00" dirty="0">
                <a:solidFill>
                  <a:schemeClr val="tx1"/>
                </a:solidFill>
              </a:rPr>
              <a:t>Extra Engelse lessen afgestemd op leerbehoefte met persoonlijke begeleiding.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00" dirty="0">
                <a:solidFill>
                  <a:schemeClr val="tx1"/>
                </a:solidFill>
              </a:rPr>
              <a:t>Extra uitdaging of stapsgewijs werken aan meer zelfvertrouwen in Engels.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00" dirty="0">
                <a:solidFill>
                  <a:schemeClr val="tx1"/>
                </a:solidFill>
              </a:rPr>
              <a:t>Internationaal erkend certificaat (</a:t>
            </a:r>
            <a:r>
              <a:rPr lang="nl-NL" sz="1300" dirty="0" err="1">
                <a:solidFill>
                  <a:schemeClr val="tx1"/>
                </a:solidFill>
              </a:rPr>
              <a:t>Anglia</a:t>
            </a:r>
            <a:r>
              <a:rPr lang="nl-NL" sz="130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CC815F55-FEE8-F07C-2303-1F709F4D4932}"/>
              </a:ext>
            </a:extLst>
          </p:cNvPr>
          <p:cNvSpPr/>
          <p:nvPr/>
        </p:nvSpPr>
        <p:spPr>
          <a:xfrm>
            <a:off x="3294744" y="3809333"/>
            <a:ext cx="5802338" cy="126864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Meer weten over tweetalig onderwijs? </a:t>
            </a:r>
          </a:p>
          <a:p>
            <a:pPr algn="ctr"/>
            <a:r>
              <a:rPr lang="nl-NL" b="1" dirty="0"/>
              <a:t>Ga dan na deze presentatie naar ruimte 9.20 (sportkantine).</a:t>
            </a:r>
          </a:p>
        </p:txBody>
      </p:sp>
    </p:spTree>
    <p:extLst>
      <p:ext uri="{BB962C8B-B14F-4D97-AF65-F5344CB8AC3E}">
        <p14:creationId xmlns:p14="http://schemas.microsoft.com/office/powerpoint/2010/main" val="3275642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Aangepast 1">
      <a:dk1>
        <a:srgbClr val="5E514D"/>
      </a:dk1>
      <a:lt1>
        <a:srgbClr val="FFFFFF"/>
      </a:lt1>
      <a:dk2>
        <a:srgbClr val="009CDE"/>
      </a:dk2>
      <a:lt2>
        <a:srgbClr val="FFFFFF"/>
      </a:lt2>
      <a:accent1>
        <a:srgbClr val="009CD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6A09C7DCAB414F9A4545914E4C6D66" ma:contentTypeVersion="13" ma:contentTypeDescription="Een nieuw document maken." ma:contentTypeScope="" ma:versionID="7d072ef9282e0a6bc495946a22d99d1a">
  <xsd:schema xmlns:xsd="http://www.w3.org/2001/XMLSchema" xmlns:xs="http://www.w3.org/2001/XMLSchema" xmlns:p="http://schemas.microsoft.com/office/2006/metadata/properties" xmlns:ns2="b8a807c5-9d3f-41b7-b786-9e5c2f945bc8" xmlns:ns3="f076317d-e514-4124-b144-cf07a3bfa54b" targetNamespace="http://schemas.microsoft.com/office/2006/metadata/properties" ma:root="true" ma:fieldsID="5316818a38d2706679c7ee04b064ae1c" ns2:_="" ns3:_="">
    <xsd:import namespace="b8a807c5-9d3f-41b7-b786-9e5c2f945bc8"/>
    <xsd:import namespace="f076317d-e514-4124-b144-cf07a3bfa5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807c5-9d3f-41b7-b786-9e5c2f945b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10fc0675-3574-405d-b090-b60adf9e39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6317d-e514-4124-b144-cf07a3bfa54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cfae992-8412-4766-a5ee-dc313c59b280}" ma:internalName="TaxCatchAll" ma:showField="CatchAllData" ma:web="f076317d-e514-4124-b144-cf07a3bfa5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a807c5-9d3f-41b7-b786-9e5c2f945bc8">
      <Terms xmlns="http://schemas.microsoft.com/office/infopath/2007/PartnerControls"/>
    </lcf76f155ced4ddcb4097134ff3c332f>
    <TaxCatchAll xmlns="f076317d-e514-4124-b144-cf07a3bfa54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FA6B92-FC5E-48B2-B9A1-7AA75FDAC2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a807c5-9d3f-41b7-b786-9e5c2f945bc8"/>
    <ds:schemaRef ds:uri="f076317d-e514-4124-b144-cf07a3bfa5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9C84C0-4E68-4DAC-BF11-82DA1D8DDFD6}">
  <ds:schemaRefs>
    <ds:schemaRef ds:uri="http://schemas.microsoft.com/office/2006/metadata/properties"/>
    <ds:schemaRef ds:uri="http://schemas.microsoft.com/office/infopath/2007/PartnerControls"/>
    <ds:schemaRef ds:uri="b8a807c5-9d3f-41b7-b786-9e5c2f945bc8"/>
    <ds:schemaRef ds:uri="f076317d-e514-4124-b144-cf07a3bfa54b"/>
  </ds:schemaRefs>
</ds:datastoreItem>
</file>

<file path=customXml/itemProps3.xml><?xml version="1.0" encoding="utf-8"?>
<ds:datastoreItem xmlns:ds="http://schemas.openxmlformats.org/officeDocument/2006/customXml" ds:itemID="{CE886892-774F-4A61-A7B3-E7862AA4F4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1596</Words>
  <Application>Microsoft Office PowerPoint</Application>
  <PresentationFormat>Diavoorstelling (16:9)</PresentationFormat>
  <Paragraphs>228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Wingdings</vt:lpstr>
      <vt:lpstr>Merriweather Sans</vt:lpstr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Silke Swart (sws)</dc:creator>
  <cp:lastModifiedBy>Bianca van Kuringen</cp:lastModifiedBy>
  <cp:revision>1</cp:revision>
  <dcterms:modified xsi:type="dcterms:W3CDTF">2025-10-31T09:43:24Z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0x010100FF6A09C7DCAB414F9A4545914E4C6D66</vt:lpwstr>
  </property>
  <property fmtid="{D5CDD505-2E9C-101B-9397-08002B2CF9AE}" pid="3" name="MediaServiceImageTags">
    <vt:lpwstr/>
  </property>
</Properties>
</file>