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1.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296" r:id="rId2"/>
    <p:sldId id="298" r:id="rId3"/>
    <p:sldId id="257" r:id="rId4"/>
    <p:sldId id="297" r:id="rId5"/>
    <p:sldId id="288" r:id="rId6"/>
    <p:sldId id="276" r:id="rId7"/>
    <p:sldId id="304" r:id="rId8"/>
    <p:sldId id="267" r:id="rId9"/>
    <p:sldId id="302" r:id="rId10"/>
    <p:sldId id="263" r:id="rId11"/>
    <p:sldId id="299" r:id="rId12"/>
    <p:sldId id="303"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g7f5CQC6mNTFWLQlIxz8pe+dDp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2" d="100"/>
          <a:sy n="132" d="100"/>
        </p:scale>
        <p:origin x="180"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33"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36"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30" Type="http://customschemas.google.com/relationships/presentationmetadata" Target="metadata"/><Relationship Id="rId35"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nl-NL"/>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Bij ons op school leer je nieuwe dingen en vind je een plek waar je je snel thuis voelt. Vanaf begin dit schooljaar zitten we in een spiksplinternieuw schoolgebouw. Een gebouw waar we trots op zijn. We waren er klaar voor. Ons oude gebouw paste niet meer bij onze nieuwe manier van lesgeven.</a:t>
            </a:r>
          </a:p>
          <a:p>
            <a:r>
              <a:rPr lang="nl-NL" sz="1200" kern="1200" dirty="0">
                <a:solidFill>
                  <a:schemeClr val="tx1"/>
                </a:solidFill>
                <a:effectLst/>
                <a:latin typeface="+mn-lt"/>
                <a:ea typeface="+mn-ea"/>
                <a:cs typeface="+mn-cs"/>
              </a:rPr>
              <a:t>In dit gebouw kunnen we jou helemaal zien, kun jij worden wie je bent en je talenten ontdekken in ons eigentijds onderwijs. Leuk dat je er bent! Welkom.</a:t>
            </a:r>
          </a:p>
          <a:p>
            <a:endParaRPr lang="nl-NL" dirty="0"/>
          </a:p>
        </p:txBody>
      </p:sp>
      <p:sp>
        <p:nvSpPr>
          <p:cNvPr id="4" name="Tijdelijke aanduiding voor dianummer 3"/>
          <p:cNvSpPr>
            <a:spLocks noGrp="1"/>
          </p:cNvSpPr>
          <p:nvPr>
            <p:ph type="sldNum" sz="quarter" idx="5"/>
          </p:nvPr>
        </p:nvSpPr>
        <p:spPr/>
        <p:txBody>
          <a:bodyPr/>
          <a:lstStyle/>
          <a:p>
            <a:fld id="{D3C1BCA7-D1A2-BD4E-A1EF-8BB81A022F96}" type="slidenum">
              <a:rPr lang="nl-NL" smtClean="0"/>
              <a:t>1</a:t>
            </a:fld>
            <a:endParaRPr lang="nl-NL"/>
          </a:p>
        </p:txBody>
      </p:sp>
    </p:spTree>
    <p:extLst>
      <p:ext uri="{BB962C8B-B14F-4D97-AF65-F5344CB8AC3E}">
        <p14:creationId xmlns:p14="http://schemas.microsoft.com/office/powerpoint/2010/main" val="4212921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a:extLst>
            <a:ext uri="{FF2B5EF4-FFF2-40B4-BE49-F238E27FC236}">
              <a16:creationId xmlns:a16="http://schemas.microsoft.com/office/drawing/2014/main" id="{965E5DED-3EDA-284C-5C1E-4FA1CC29FCA8}"/>
            </a:ext>
          </a:extLst>
        </p:cNvPr>
        <p:cNvGrpSpPr/>
        <p:nvPr/>
      </p:nvGrpSpPr>
      <p:grpSpPr>
        <a:xfrm>
          <a:off x="0" y="0"/>
          <a:ext cx="0" cy="0"/>
          <a:chOff x="0" y="0"/>
          <a:chExt cx="0" cy="0"/>
        </a:xfrm>
      </p:grpSpPr>
      <p:sp>
        <p:nvSpPr>
          <p:cNvPr id="313" name="Google Shape;313;p28:notes">
            <a:extLst>
              <a:ext uri="{FF2B5EF4-FFF2-40B4-BE49-F238E27FC236}">
                <a16:creationId xmlns:a16="http://schemas.microsoft.com/office/drawing/2014/main" id="{04F69A0D-545D-A772-2316-30CDA6D2DBA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4" name="Google Shape;314;p28:notes">
            <a:extLst>
              <a:ext uri="{FF2B5EF4-FFF2-40B4-BE49-F238E27FC236}">
                <a16:creationId xmlns:a16="http://schemas.microsoft.com/office/drawing/2014/main" id="{EA000F8D-F386-BBA0-5D59-45CC18A37D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Tree>
    <p:extLst>
      <p:ext uri="{BB962C8B-B14F-4D97-AF65-F5344CB8AC3E}">
        <p14:creationId xmlns:p14="http://schemas.microsoft.com/office/powerpoint/2010/main" val="1013111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a:extLst>
            <a:ext uri="{FF2B5EF4-FFF2-40B4-BE49-F238E27FC236}">
              <a16:creationId xmlns:a16="http://schemas.microsoft.com/office/drawing/2014/main" id="{2E6691C4-CFFE-C302-9C92-7164EE5EF6A3}"/>
            </a:ext>
          </a:extLst>
        </p:cNvPr>
        <p:cNvGrpSpPr/>
        <p:nvPr/>
      </p:nvGrpSpPr>
      <p:grpSpPr>
        <a:xfrm>
          <a:off x="0" y="0"/>
          <a:ext cx="0" cy="0"/>
          <a:chOff x="0" y="0"/>
          <a:chExt cx="0" cy="0"/>
        </a:xfrm>
      </p:grpSpPr>
      <p:sp>
        <p:nvSpPr>
          <p:cNvPr id="345" name="Google Shape;345;p30:notes">
            <a:extLst>
              <a:ext uri="{FF2B5EF4-FFF2-40B4-BE49-F238E27FC236}">
                <a16:creationId xmlns:a16="http://schemas.microsoft.com/office/drawing/2014/main" id="{96AC2BFE-92E5-924A-0125-CEA457E6BB2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30:notes">
            <a:extLst>
              <a:ext uri="{FF2B5EF4-FFF2-40B4-BE49-F238E27FC236}">
                <a16:creationId xmlns:a16="http://schemas.microsoft.com/office/drawing/2014/main" id="{FA9DC793-213A-60D3-6441-5A7B980C735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Tree>
    <p:extLst>
      <p:ext uri="{BB962C8B-B14F-4D97-AF65-F5344CB8AC3E}">
        <p14:creationId xmlns:p14="http://schemas.microsoft.com/office/powerpoint/2010/main" val="2819231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a:extLst>
            <a:ext uri="{FF2B5EF4-FFF2-40B4-BE49-F238E27FC236}">
              <a16:creationId xmlns:a16="http://schemas.microsoft.com/office/drawing/2014/main" id="{0C11CB5F-46B2-C4E7-E1C3-5F4EAC8688C2}"/>
            </a:ext>
          </a:extLst>
        </p:cNvPr>
        <p:cNvGrpSpPr/>
        <p:nvPr/>
      </p:nvGrpSpPr>
      <p:grpSpPr>
        <a:xfrm>
          <a:off x="0" y="0"/>
          <a:ext cx="0" cy="0"/>
          <a:chOff x="0" y="0"/>
          <a:chExt cx="0" cy="0"/>
        </a:xfrm>
      </p:grpSpPr>
      <p:sp>
        <p:nvSpPr>
          <p:cNvPr id="294" name="Google Shape;294;p27:notes">
            <a:extLst>
              <a:ext uri="{FF2B5EF4-FFF2-40B4-BE49-F238E27FC236}">
                <a16:creationId xmlns:a16="http://schemas.microsoft.com/office/drawing/2014/main" id="{3CFE251F-DF51-AFBA-9C8A-5B062CAF266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27:notes">
            <a:extLst>
              <a:ext uri="{FF2B5EF4-FFF2-40B4-BE49-F238E27FC236}">
                <a16:creationId xmlns:a16="http://schemas.microsoft.com/office/drawing/2014/main" id="{D6CE438E-B0E8-0DFD-B5A4-8E026A345E2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Tree>
    <p:extLst>
      <p:ext uri="{BB962C8B-B14F-4D97-AF65-F5344CB8AC3E}">
        <p14:creationId xmlns:p14="http://schemas.microsoft.com/office/powerpoint/2010/main" val="490342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a:extLst>
            <a:ext uri="{FF2B5EF4-FFF2-40B4-BE49-F238E27FC236}">
              <a16:creationId xmlns:a16="http://schemas.microsoft.com/office/drawing/2014/main" id="{95B1B6D7-7327-595A-6D37-8F2CED359D72}"/>
            </a:ext>
          </a:extLst>
        </p:cNvPr>
        <p:cNvGrpSpPr/>
        <p:nvPr/>
      </p:nvGrpSpPr>
      <p:grpSpPr>
        <a:xfrm>
          <a:off x="0" y="0"/>
          <a:ext cx="0" cy="0"/>
          <a:chOff x="0" y="0"/>
          <a:chExt cx="0" cy="0"/>
        </a:xfrm>
      </p:grpSpPr>
      <p:sp>
        <p:nvSpPr>
          <p:cNvPr id="294" name="Google Shape;294;p27:notes">
            <a:extLst>
              <a:ext uri="{FF2B5EF4-FFF2-40B4-BE49-F238E27FC236}">
                <a16:creationId xmlns:a16="http://schemas.microsoft.com/office/drawing/2014/main" id="{0698ADF5-AB3D-F5E5-A5CE-D4A6BAC5610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27:notes">
            <a:extLst>
              <a:ext uri="{FF2B5EF4-FFF2-40B4-BE49-F238E27FC236}">
                <a16:creationId xmlns:a16="http://schemas.microsoft.com/office/drawing/2014/main" id="{B221CA3A-D5B7-1CBA-358E-89706FBB354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Tree>
    <p:extLst>
      <p:ext uri="{BB962C8B-B14F-4D97-AF65-F5344CB8AC3E}">
        <p14:creationId xmlns:p14="http://schemas.microsoft.com/office/powerpoint/2010/main" val="701048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D4C1D687-329F-3748-EEDB-8C33FACC684F}"/>
            </a:ext>
          </a:extLst>
        </p:cNvPr>
        <p:cNvGrpSpPr/>
        <p:nvPr/>
      </p:nvGrpSpPr>
      <p:grpSpPr>
        <a:xfrm>
          <a:off x="0" y="0"/>
          <a:ext cx="0" cy="0"/>
          <a:chOff x="0" y="0"/>
          <a:chExt cx="0" cy="0"/>
        </a:xfrm>
      </p:grpSpPr>
      <p:sp>
        <p:nvSpPr>
          <p:cNvPr id="81" name="Google Shape;81;p2:notes">
            <a:extLst>
              <a:ext uri="{FF2B5EF4-FFF2-40B4-BE49-F238E27FC236}">
                <a16:creationId xmlns:a16="http://schemas.microsoft.com/office/drawing/2014/main" id="{13F72BF8-2A0A-C2BB-C189-4D87A8AACC9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2:notes">
            <a:extLst>
              <a:ext uri="{FF2B5EF4-FFF2-40B4-BE49-F238E27FC236}">
                <a16:creationId xmlns:a16="http://schemas.microsoft.com/office/drawing/2014/main" id="{46E8918E-4B58-FCF9-E1CB-0512DB281BF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Tree>
    <p:extLst>
      <p:ext uri="{BB962C8B-B14F-4D97-AF65-F5344CB8AC3E}">
        <p14:creationId xmlns:p14="http://schemas.microsoft.com/office/powerpoint/2010/main" val="3341539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0" name="Google Shape;20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089A1E9-7D68-488E-B05B-DE5395D9C2E1}" type="slidenum">
              <a:rPr lang="nl-NL" smtClean="0"/>
              <a:t>9</a:t>
            </a:fld>
            <a:endParaRPr lang="nl-NL"/>
          </a:p>
        </p:txBody>
      </p:sp>
    </p:spTree>
    <p:extLst>
      <p:ext uri="{BB962C8B-B14F-4D97-AF65-F5344CB8AC3E}">
        <p14:creationId xmlns:p14="http://schemas.microsoft.com/office/powerpoint/2010/main" val="3133736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kst">
  <p:cSld name="Tekst">
    <p:spTree>
      <p:nvGrpSpPr>
        <p:cNvPr id="1" name="Shape 15"/>
        <p:cNvGrpSpPr/>
        <p:nvPr/>
      </p:nvGrpSpPr>
      <p:grpSpPr>
        <a:xfrm>
          <a:off x="0" y="0"/>
          <a:ext cx="0" cy="0"/>
          <a:chOff x="0" y="0"/>
          <a:chExt cx="0" cy="0"/>
        </a:xfrm>
      </p:grpSpPr>
      <p:pic>
        <p:nvPicPr>
          <p:cNvPr id="16" name="Google Shape;16;p19" descr="SPVOZN_PPT_SCE_HGL_1920x1080px_RGB4.jp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 name="Google Shape;17;p19"/>
          <p:cNvSpPr txBox="1">
            <a:spLocks noGrp="1"/>
          </p:cNvSpPr>
          <p:nvPr>
            <p:ph type="body" idx="1"/>
          </p:nvPr>
        </p:nvSpPr>
        <p:spPr>
          <a:xfrm>
            <a:off x="211023" y="486554"/>
            <a:ext cx="8353798" cy="74612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80"/>
              </a:spcBef>
              <a:spcAft>
                <a:spcPts val="0"/>
              </a:spcAft>
              <a:buClr>
                <a:schemeClr val="dk2"/>
              </a:buClr>
              <a:buSzPts val="4400"/>
              <a:buFont typeface="Arial"/>
              <a:buNone/>
              <a:defRPr sz="4400" b="1">
                <a:solidFill>
                  <a:schemeClr val="dk2"/>
                </a:solidFill>
              </a:defRPr>
            </a:lvl1pPr>
            <a:lvl2pPr marL="914400" lvl="1" indent="-342900" algn="l">
              <a:lnSpc>
                <a:spcPct val="100000"/>
              </a:lnSpc>
              <a:spcBef>
                <a:spcPts val="360"/>
              </a:spcBef>
              <a:spcAft>
                <a:spcPts val="0"/>
              </a:spcAft>
              <a:buClr>
                <a:srgbClr val="49403F"/>
              </a:buClr>
              <a:buSzPts val="1800"/>
              <a:buChar char="–"/>
              <a:defRPr/>
            </a:lvl2pPr>
            <a:lvl3pPr marL="1371600" lvl="2" indent="-342900" algn="l">
              <a:lnSpc>
                <a:spcPct val="100000"/>
              </a:lnSpc>
              <a:spcBef>
                <a:spcPts val="360"/>
              </a:spcBef>
              <a:spcAft>
                <a:spcPts val="0"/>
              </a:spcAft>
              <a:buClr>
                <a:srgbClr val="49403F"/>
              </a:buClr>
              <a:buSzPts val="1800"/>
              <a:buChar char="•"/>
              <a:defRPr/>
            </a:lvl3pPr>
            <a:lvl4pPr marL="1828800" lvl="3" indent="-342900" algn="l">
              <a:lnSpc>
                <a:spcPct val="100000"/>
              </a:lnSpc>
              <a:spcBef>
                <a:spcPts val="360"/>
              </a:spcBef>
              <a:spcAft>
                <a:spcPts val="0"/>
              </a:spcAft>
              <a:buClr>
                <a:srgbClr val="49403F"/>
              </a:buClr>
              <a:buSzPts val="1800"/>
              <a:buChar char="–"/>
              <a:defRPr/>
            </a:lvl4pPr>
            <a:lvl5pPr marL="2286000" lvl="4" indent="-342900" algn="l">
              <a:lnSpc>
                <a:spcPct val="100000"/>
              </a:lnSpc>
              <a:spcBef>
                <a:spcPts val="360"/>
              </a:spcBef>
              <a:spcAft>
                <a:spcPts val="0"/>
              </a:spcAft>
              <a:buClr>
                <a:srgbClr val="49403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19"/>
          <p:cNvSpPr txBox="1">
            <a:spLocks noGrp="1"/>
          </p:cNvSpPr>
          <p:nvPr>
            <p:ph type="body" idx="2"/>
          </p:nvPr>
        </p:nvSpPr>
        <p:spPr>
          <a:xfrm>
            <a:off x="211023" y="1423887"/>
            <a:ext cx="2718376" cy="3151658"/>
          </a:xfrm>
          <a:prstGeom prst="rect">
            <a:avLst/>
          </a:prstGeom>
          <a:noFill/>
          <a:ln>
            <a:noFill/>
          </a:ln>
        </p:spPr>
        <p:txBody>
          <a:bodyPr spcFirstLastPara="1" wrap="square" lIns="91425" tIns="45700" rIns="91425" bIns="45700" anchor="t" anchorCtr="0">
            <a:normAutofit/>
          </a:bodyPr>
          <a:lstStyle>
            <a:lvl1pPr marL="457200" lvl="0" indent="-228600" algn="l">
              <a:lnSpc>
                <a:spcPct val="80000"/>
              </a:lnSpc>
              <a:spcBef>
                <a:spcPts val="440"/>
              </a:spcBef>
              <a:spcAft>
                <a:spcPts val="0"/>
              </a:spcAft>
              <a:buClr>
                <a:schemeClr val="dk1"/>
              </a:buClr>
              <a:buSzPts val="2200"/>
              <a:buFont typeface="Arial"/>
              <a:buNone/>
              <a:defRPr sz="2200" b="1">
                <a:solidFill>
                  <a:schemeClr val="dk1"/>
                </a:solidFill>
              </a:defRPr>
            </a:lvl1pPr>
            <a:lvl2pPr marL="914400" lvl="1" indent="-342900" algn="l">
              <a:lnSpc>
                <a:spcPct val="100000"/>
              </a:lnSpc>
              <a:spcBef>
                <a:spcPts val="360"/>
              </a:spcBef>
              <a:spcAft>
                <a:spcPts val="0"/>
              </a:spcAft>
              <a:buClr>
                <a:srgbClr val="49403F"/>
              </a:buClr>
              <a:buSzPts val="1800"/>
              <a:buChar char="–"/>
              <a:defRPr/>
            </a:lvl2pPr>
            <a:lvl3pPr marL="1371600" lvl="2" indent="-342900" algn="l">
              <a:lnSpc>
                <a:spcPct val="100000"/>
              </a:lnSpc>
              <a:spcBef>
                <a:spcPts val="360"/>
              </a:spcBef>
              <a:spcAft>
                <a:spcPts val="0"/>
              </a:spcAft>
              <a:buClr>
                <a:srgbClr val="49403F"/>
              </a:buClr>
              <a:buSzPts val="1800"/>
              <a:buChar char="•"/>
              <a:defRPr/>
            </a:lvl3pPr>
            <a:lvl4pPr marL="1828800" lvl="3" indent="-342900" algn="l">
              <a:lnSpc>
                <a:spcPct val="100000"/>
              </a:lnSpc>
              <a:spcBef>
                <a:spcPts val="360"/>
              </a:spcBef>
              <a:spcAft>
                <a:spcPts val="0"/>
              </a:spcAft>
              <a:buClr>
                <a:srgbClr val="49403F"/>
              </a:buClr>
              <a:buSzPts val="1800"/>
              <a:buChar char="–"/>
              <a:defRPr/>
            </a:lvl4pPr>
            <a:lvl5pPr marL="2286000" lvl="4" indent="-342900" algn="l">
              <a:lnSpc>
                <a:spcPct val="100000"/>
              </a:lnSpc>
              <a:spcBef>
                <a:spcPts val="360"/>
              </a:spcBef>
              <a:spcAft>
                <a:spcPts val="0"/>
              </a:spcAft>
              <a:buClr>
                <a:srgbClr val="49403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 name="Google Shape;19;p19"/>
          <p:cNvSpPr txBox="1">
            <a:spLocks noGrp="1"/>
          </p:cNvSpPr>
          <p:nvPr>
            <p:ph type="body" idx="3"/>
          </p:nvPr>
        </p:nvSpPr>
        <p:spPr>
          <a:xfrm>
            <a:off x="3008775" y="1423887"/>
            <a:ext cx="5556046" cy="3151658"/>
          </a:xfrm>
          <a:prstGeom prst="rect">
            <a:avLst/>
          </a:prstGeom>
          <a:noFill/>
          <a:ln>
            <a:noFill/>
          </a:ln>
        </p:spPr>
        <p:txBody>
          <a:bodyPr spcFirstLastPara="1" wrap="square" lIns="91425" tIns="45700" rIns="91425" bIns="45700" anchor="t" anchorCtr="0">
            <a:noAutofit/>
          </a:bodyPr>
          <a:lstStyle>
            <a:lvl1pPr marL="457200" lvl="0" indent="-228600" algn="l">
              <a:lnSpc>
                <a:spcPct val="70000"/>
              </a:lnSpc>
              <a:spcBef>
                <a:spcPts val="320"/>
              </a:spcBef>
              <a:spcAft>
                <a:spcPts val="0"/>
              </a:spcAft>
              <a:buClr>
                <a:schemeClr val="dk1"/>
              </a:buClr>
              <a:buSzPts val="1600"/>
              <a:buFont typeface="Arial"/>
              <a:buNone/>
              <a:defRPr sz="1600" b="0">
                <a:solidFill>
                  <a:schemeClr val="dk1"/>
                </a:solidFill>
              </a:defRPr>
            </a:lvl1pPr>
            <a:lvl2pPr marL="914400" lvl="1" indent="-342900" algn="l">
              <a:lnSpc>
                <a:spcPct val="100000"/>
              </a:lnSpc>
              <a:spcBef>
                <a:spcPts val="360"/>
              </a:spcBef>
              <a:spcAft>
                <a:spcPts val="0"/>
              </a:spcAft>
              <a:buClr>
                <a:srgbClr val="49403F"/>
              </a:buClr>
              <a:buSzPts val="1800"/>
              <a:buChar char="–"/>
              <a:defRPr/>
            </a:lvl2pPr>
            <a:lvl3pPr marL="1371600" lvl="2" indent="-342900" algn="l">
              <a:lnSpc>
                <a:spcPct val="100000"/>
              </a:lnSpc>
              <a:spcBef>
                <a:spcPts val="360"/>
              </a:spcBef>
              <a:spcAft>
                <a:spcPts val="0"/>
              </a:spcAft>
              <a:buClr>
                <a:srgbClr val="49403F"/>
              </a:buClr>
              <a:buSzPts val="1800"/>
              <a:buChar char="•"/>
              <a:defRPr/>
            </a:lvl3pPr>
            <a:lvl4pPr marL="1828800" lvl="3" indent="-342900" algn="l">
              <a:lnSpc>
                <a:spcPct val="100000"/>
              </a:lnSpc>
              <a:spcBef>
                <a:spcPts val="360"/>
              </a:spcBef>
              <a:spcAft>
                <a:spcPts val="0"/>
              </a:spcAft>
              <a:buClr>
                <a:srgbClr val="49403F"/>
              </a:buClr>
              <a:buSzPts val="1800"/>
              <a:buChar char="–"/>
              <a:defRPr/>
            </a:lvl4pPr>
            <a:lvl5pPr marL="2286000" lvl="4" indent="-342900" algn="l">
              <a:lnSpc>
                <a:spcPct val="100000"/>
              </a:lnSpc>
              <a:spcBef>
                <a:spcPts val="360"/>
              </a:spcBef>
              <a:spcAft>
                <a:spcPts val="0"/>
              </a:spcAft>
              <a:buClr>
                <a:srgbClr val="49403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nleiding">
  <p:cSld name="Inleiding">
    <p:spTree>
      <p:nvGrpSpPr>
        <p:cNvPr id="1" name="Shape 20"/>
        <p:cNvGrpSpPr/>
        <p:nvPr/>
      </p:nvGrpSpPr>
      <p:grpSpPr>
        <a:xfrm>
          <a:off x="0" y="0"/>
          <a:ext cx="0" cy="0"/>
          <a:chOff x="0" y="0"/>
          <a:chExt cx="0" cy="0"/>
        </a:xfrm>
      </p:grpSpPr>
      <p:pic>
        <p:nvPicPr>
          <p:cNvPr id="21" name="Google Shape;21;p18" descr="SPVOZN_PPT_SCE_HGL_1920x1080px_RGB2.jp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2" name="Google Shape;22;p18"/>
          <p:cNvSpPr txBox="1">
            <a:spLocks noGrp="1"/>
          </p:cNvSpPr>
          <p:nvPr>
            <p:ph type="body" idx="1"/>
          </p:nvPr>
        </p:nvSpPr>
        <p:spPr>
          <a:xfrm>
            <a:off x="549274" y="1646238"/>
            <a:ext cx="5411637" cy="2692400"/>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Clr>
                <a:schemeClr val="lt1"/>
              </a:buClr>
              <a:buSzPts val="2200"/>
              <a:buFont typeface="Merriweather Sans"/>
              <a:buChar char="&gt;"/>
              <a:defRPr sz="2200" b="1">
                <a:solidFill>
                  <a:schemeClr val="lt2"/>
                </a:solidFill>
              </a:defRPr>
            </a:lvl1pPr>
            <a:lvl2pPr marL="914400" lvl="1" indent="-368300" algn="l">
              <a:lnSpc>
                <a:spcPct val="100000"/>
              </a:lnSpc>
              <a:spcBef>
                <a:spcPts val="440"/>
              </a:spcBef>
              <a:spcAft>
                <a:spcPts val="0"/>
              </a:spcAft>
              <a:buClr>
                <a:schemeClr val="lt1"/>
              </a:buClr>
              <a:buSzPts val="2200"/>
              <a:buFont typeface="Merriweather Sans"/>
              <a:buChar char="&gt;"/>
              <a:defRPr sz="2200">
                <a:solidFill>
                  <a:schemeClr val="lt2"/>
                </a:solidFill>
              </a:defRPr>
            </a:lvl2pPr>
            <a:lvl3pPr marL="1371600" lvl="2" indent="-342900" algn="l">
              <a:lnSpc>
                <a:spcPct val="100000"/>
              </a:lnSpc>
              <a:spcBef>
                <a:spcPts val="360"/>
              </a:spcBef>
              <a:spcAft>
                <a:spcPts val="0"/>
              </a:spcAft>
              <a:buClr>
                <a:srgbClr val="49403F"/>
              </a:buClr>
              <a:buSzPts val="1800"/>
              <a:buChar char="•"/>
              <a:defRPr/>
            </a:lvl3pPr>
            <a:lvl4pPr marL="1828800" lvl="3" indent="-342900" algn="l">
              <a:lnSpc>
                <a:spcPct val="100000"/>
              </a:lnSpc>
              <a:spcBef>
                <a:spcPts val="360"/>
              </a:spcBef>
              <a:spcAft>
                <a:spcPts val="0"/>
              </a:spcAft>
              <a:buClr>
                <a:srgbClr val="49403F"/>
              </a:buClr>
              <a:buSzPts val="1800"/>
              <a:buChar char="–"/>
              <a:defRPr/>
            </a:lvl4pPr>
            <a:lvl5pPr marL="2286000" lvl="4" indent="-342900" algn="l">
              <a:lnSpc>
                <a:spcPct val="100000"/>
              </a:lnSpc>
              <a:spcBef>
                <a:spcPts val="360"/>
              </a:spcBef>
              <a:spcAft>
                <a:spcPts val="0"/>
              </a:spcAft>
              <a:buClr>
                <a:srgbClr val="49403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 name="Google Shape;23;p18"/>
          <p:cNvSpPr txBox="1">
            <a:spLocks noGrp="1"/>
          </p:cNvSpPr>
          <p:nvPr>
            <p:ph type="body" idx="2"/>
          </p:nvPr>
        </p:nvSpPr>
        <p:spPr>
          <a:xfrm>
            <a:off x="587567" y="485775"/>
            <a:ext cx="6496600" cy="74612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80"/>
              </a:spcBef>
              <a:spcAft>
                <a:spcPts val="0"/>
              </a:spcAft>
              <a:buClr>
                <a:schemeClr val="lt1"/>
              </a:buClr>
              <a:buSzPts val="4400"/>
              <a:buFont typeface="Arial"/>
              <a:buNone/>
              <a:defRPr sz="4400" b="1">
                <a:solidFill>
                  <a:schemeClr val="lt1"/>
                </a:solidFill>
              </a:defRPr>
            </a:lvl1pPr>
            <a:lvl2pPr marL="914400" lvl="1" indent="-342900" algn="l">
              <a:lnSpc>
                <a:spcPct val="100000"/>
              </a:lnSpc>
              <a:spcBef>
                <a:spcPts val="360"/>
              </a:spcBef>
              <a:spcAft>
                <a:spcPts val="0"/>
              </a:spcAft>
              <a:buClr>
                <a:srgbClr val="49403F"/>
              </a:buClr>
              <a:buSzPts val="1800"/>
              <a:buChar char="–"/>
              <a:defRPr/>
            </a:lvl2pPr>
            <a:lvl3pPr marL="1371600" lvl="2" indent="-342900" algn="l">
              <a:lnSpc>
                <a:spcPct val="100000"/>
              </a:lnSpc>
              <a:spcBef>
                <a:spcPts val="360"/>
              </a:spcBef>
              <a:spcAft>
                <a:spcPts val="0"/>
              </a:spcAft>
              <a:buClr>
                <a:srgbClr val="49403F"/>
              </a:buClr>
              <a:buSzPts val="1800"/>
              <a:buChar char="•"/>
              <a:defRPr/>
            </a:lvl3pPr>
            <a:lvl4pPr marL="1828800" lvl="3" indent="-342900" algn="l">
              <a:lnSpc>
                <a:spcPct val="100000"/>
              </a:lnSpc>
              <a:spcBef>
                <a:spcPts val="360"/>
              </a:spcBef>
              <a:spcAft>
                <a:spcPts val="0"/>
              </a:spcAft>
              <a:buClr>
                <a:srgbClr val="49403F"/>
              </a:buClr>
              <a:buSzPts val="1800"/>
              <a:buChar char="–"/>
              <a:defRPr/>
            </a:lvl4pPr>
            <a:lvl5pPr marL="2286000" lvl="4" indent="-342900" algn="l">
              <a:lnSpc>
                <a:spcPct val="100000"/>
              </a:lnSpc>
              <a:spcBef>
                <a:spcPts val="360"/>
              </a:spcBef>
              <a:spcAft>
                <a:spcPts val="0"/>
              </a:spcAft>
              <a:buClr>
                <a:srgbClr val="49403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dia">
  <p:cSld name="Titeldia">
    <p:spTree>
      <p:nvGrpSpPr>
        <p:cNvPr id="1" name="Shape 24"/>
        <p:cNvGrpSpPr/>
        <p:nvPr/>
      </p:nvGrpSpPr>
      <p:grpSpPr>
        <a:xfrm>
          <a:off x="0" y="0"/>
          <a:ext cx="0" cy="0"/>
          <a:chOff x="0" y="0"/>
          <a:chExt cx="0" cy="0"/>
        </a:xfrm>
      </p:grpSpPr>
      <p:pic>
        <p:nvPicPr>
          <p:cNvPr id="25" name="Google Shape;25;p20" descr="PPT_SPVOZN_1920x1080 HGL_V2.jp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6" name="Google Shape;26;p20"/>
          <p:cNvSpPr txBox="1">
            <a:spLocks noGrp="1"/>
          </p:cNvSpPr>
          <p:nvPr>
            <p:ph type="subTitle" idx="1"/>
          </p:nvPr>
        </p:nvSpPr>
        <p:spPr>
          <a:xfrm>
            <a:off x="339685" y="2914654"/>
            <a:ext cx="2853176" cy="1314450"/>
          </a:xfrm>
          <a:prstGeom prst="rect">
            <a:avLst/>
          </a:prstGeom>
          <a:noFill/>
          <a:ln>
            <a:noFill/>
          </a:ln>
        </p:spPr>
        <p:txBody>
          <a:bodyPr spcFirstLastPara="1" wrap="square" lIns="0" tIns="45700" rIns="91425" bIns="0" anchor="t" anchorCtr="0">
            <a:normAutofit/>
          </a:bodyPr>
          <a:lstStyle>
            <a:lvl1pPr lvl="0" algn="l">
              <a:lnSpc>
                <a:spcPct val="80000"/>
              </a:lnSpc>
              <a:spcBef>
                <a:spcPts val="460"/>
              </a:spcBef>
              <a:spcAft>
                <a:spcPts val="0"/>
              </a:spcAft>
              <a:buClr>
                <a:schemeClr val="dk1"/>
              </a:buClr>
              <a:buSzPts val="2300"/>
              <a:buNone/>
              <a:defRPr sz="2300" b="1">
                <a:solidFill>
                  <a:schemeClr val="dk1"/>
                </a:solidFill>
              </a:defRPr>
            </a:lvl1pPr>
            <a:lvl2pPr lvl="1" algn="ctr">
              <a:lnSpc>
                <a:spcPct val="100000"/>
              </a:lnSpc>
              <a:spcBef>
                <a:spcPts val="560"/>
              </a:spcBef>
              <a:spcAft>
                <a:spcPts val="0"/>
              </a:spcAft>
              <a:buClr>
                <a:srgbClr val="9B9694"/>
              </a:buClr>
              <a:buSzPts val="2800"/>
              <a:buNone/>
              <a:defRPr>
                <a:solidFill>
                  <a:srgbClr val="9B9694"/>
                </a:solidFill>
              </a:defRPr>
            </a:lvl2pPr>
            <a:lvl3pPr lvl="2" algn="ctr">
              <a:lnSpc>
                <a:spcPct val="100000"/>
              </a:lnSpc>
              <a:spcBef>
                <a:spcPts val="480"/>
              </a:spcBef>
              <a:spcAft>
                <a:spcPts val="0"/>
              </a:spcAft>
              <a:buClr>
                <a:srgbClr val="9B9694"/>
              </a:buClr>
              <a:buSzPts val="2400"/>
              <a:buNone/>
              <a:defRPr>
                <a:solidFill>
                  <a:srgbClr val="9B9694"/>
                </a:solidFill>
              </a:defRPr>
            </a:lvl3pPr>
            <a:lvl4pPr lvl="3" algn="ctr">
              <a:lnSpc>
                <a:spcPct val="100000"/>
              </a:lnSpc>
              <a:spcBef>
                <a:spcPts val="400"/>
              </a:spcBef>
              <a:spcAft>
                <a:spcPts val="0"/>
              </a:spcAft>
              <a:buClr>
                <a:srgbClr val="9B9694"/>
              </a:buClr>
              <a:buSzPts val="2000"/>
              <a:buNone/>
              <a:defRPr>
                <a:solidFill>
                  <a:srgbClr val="9B9694"/>
                </a:solidFill>
              </a:defRPr>
            </a:lvl4pPr>
            <a:lvl5pPr lvl="4" algn="ctr">
              <a:lnSpc>
                <a:spcPct val="100000"/>
              </a:lnSpc>
              <a:spcBef>
                <a:spcPts val="400"/>
              </a:spcBef>
              <a:spcAft>
                <a:spcPts val="0"/>
              </a:spcAft>
              <a:buClr>
                <a:srgbClr val="9B9694"/>
              </a:buClr>
              <a:buSzPts val="2000"/>
              <a:buNone/>
              <a:defRPr>
                <a:solidFill>
                  <a:srgbClr val="9B9694"/>
                </a:solidFill>
              </a:defRPr>
            </a:lvl5pPr>
            <a:lvl6pPr lvl="5" algn="ctr">
              <a:lnSpc>
                <a:spcPct val="100000"/>
              </a:lnSpc>
              <a:spcBef>
                <a:spcPts val="400"/>
              </a:spcBef>
              <a:spcAft>
                <a:spcPts val="0"/>
              </a:spcAft>
              <a:buClr>
                <a:srgbClr val="9B9694"/>
              </a:buClr>
              <a:buSzPts val="2000"/>
              <a:buNone/>
              <a:defRPr>
                <a:solidFill>
                  <a:srgbClr val="9B9694"/>
                </a:solidFill>
              </a:defRPr>
            </a:lvl6pPr>
            <a:lvl7pPr lvl="6" algn="ctr">
              <a:lnSpc>
                <a:spcPct val="100000"/>
              </a:lnSpc>
              <a:spcBef>
                <a:spcPts val="400"/>
              </a:spcBef>
              <a:spcAft>
                <a:spcPts val="0"/>
              </a:spcAft>
              <a:buClr>
                <a:srgbClr val="9B9694"/>
              </a:buClr>
              <a:buSzPts val="2000"/>
              <a:buNone/>
              <a:defRPr>
                <a:solidFill>
                  <a:srgbClr val="9B9694"/>
                </a:solidFill>
              </a:defRPr>
            </a:lvl7pPr>
            <a:lvl8pPr lvl="7" algn="ctr">
              <a:lnSpc>
                <a:spcPct val="100000"/>
              </a:lnSpc>
              <a:spcBef>
                <a:spcPts val="400"/>
              </a:spcBef>
              <a:spcAft>
                <a:spcPts val="0"/>
              </a:spcAft>
              <a:buClr>
                <a:srgbClr val="9B9694"/>
              </a:buClr>
              <a:buSzPts val="2000"/>
              <a:buNone/>
              <a:defRPr>
                <a:solidFill>
                  <a:srgbClr val="9B9694"/>
                </a:solidFill>
              </a:defRPr>
            </a:lvl8pPr>
            <a:lvl9pPr lvl="8" algn="ctr">
              <a:lnSpc>
                <a:spcPct val="100000"/>
              </a:lnSpc>
              <a:spcBef>
                <a:spcPts val="400"/>
              </a:spcBef>
              <a:spcAft>
                <a:spcPts val="0"/>
              </a:spcAft>
              <a:buClr>
                <a:srgbClr val="9B9694"/>
              </a:buClr>
              <a:buSzPts val="2000"/>
              <a:buNone/>
              <a:defRPr>
                <a:solidFill>
                  <a:srgbClr val="9B9694"/>
                </a:solidFill>
              </a:defRPr>
            </a:lvl9pPr>
          </a:lstStyle>
          <a:p>
            <a:endParaRPr/>
          </a:p>
        </p:txBody>
      </p:sp>
      <p:sp>
        <p:nvSpPr>
          <p:cNvPr id="27" name="Google Shape;27;p20"/>
          <p:cNvSpPr>
            <a:spLocks noGrp="1"/>
          </p:cNvSpPr>
          <p:nvPr>
            <p:ph type="pic" idx="2"/>
          </p:nvPr>
        </p:nvSpPr>
        <p:spPr>
          <a:xfrm>
            <a:off x="3192463" y="1279525"/>
            <a:ext cx="5280025" cy="3182938"/>
          </a:xfrm>
          <a:prstGeom prst="rect">
            <a:avLst/>
          </a:prstGeom>
          <a:noFill/>
          <a:ln>
            <a:noFill/>
          </a:ln>
        </p:spPr>
        <p:txBody>
          <a:bodyPr/>
          <a:lstStyle/>
          <a:p>
            <a:endParaRPr lang="nl-NL"/>
          </a:p>
        </p:txBody>
      </p:sp>
      <p:sp>
        <p:nvSpPr>
          <p:cNvPr id="28" name="Google Shape;28;p20"/>
          <p:cNvSpPr txBox="1"/>
          <p:nvPr/>
        </p:nvSpPr>
        <p:spPr>
          <a:xfrm>
            <a:off x="92984" y="4809748"/>
            <a:ext cx="1156536"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nl-NL" sz="800" b="0" i="0" u="none" strike="noStrike" cap="none">
                <a:solidFill>
                  <a:srgbClr val="5E514D"/>
                </a:solidFill>
                <a:latin typeface="Arial"/>
                <a:ea typeface="Arial"/>
                <a:cs typeface="Arial"/>
                <a:sym typeface="Arial"/>
              </a:rPr>
              <a:t>Henegouwenlaan,</a:t>
            </a:r>
            <a:endParaRPr sz="800" b="0" i="0" u="none" strike="noStrike" cap="none">
              <a:solidFill>
                <a:srgbClr val="5E514D"/>
              </a:solidFill>
              <a:latin typeface="Arial"/>
              <a:ea typeface="Arial"/>
              <a:cs typeface="Arial"/>
              <a:sym typeface="Arial"/>
            </a:endParaRPr>
          </a:p>
        </p:txBody>
      </p:sp>
      <p:sp>
        <p:nvSpPr>
          <p:cNvPr id="29" name="Google Shape;29;p20"/>
          <p:cNvSpPr txBox="1">
            <a:spLocks noGrp="1"/>
          </p:cNvSpPr>
          <p:nvPr>
            <p:ph type="body" idx="3"/>
          </p:nvPr>
        </p:nvSpPr>
        <p:spPr>
          <a:xfrm>
            <a:off x="1113287" y="4810879"/>
            <a:ext cx="2200275" cy="21431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60"/>
              </a:spcBef>
              <a:spcAft>
                <a:spcPts val="0"/>
              </a:spcAft>
              <a:buClr>
                <a:srgbClr val="5E514D"/>
              </a:buClr>
              <a:buSzPts val="800"/>
              <a:buNone/>
              <a:defRPr sz="800">
                <a:solidFill>
                  <a:srgbClr val="5E514D"/>
                </a:solidFill>
              </a:defRPr>
            </a:lvl1pPr>
            <a:lvl2pPr marL="914400" lvl="1" indent="-342900" algn="l">
              <a:lnSpc>
                <a:spcPct val="100000"/>
              </a:lnSpc>
              <a:spcBef>
                <a:spcPts val="360"/>
              </a:spcBef>
              <a:spcAft>
                <a:spcPts val="0"/>
              </a:spcAft>
              <a:buClr>
                <a:srgbClr val="49403F"/>
              </a:buClr>
              <a:buSzPts val="1800"/>
              <a:buChar char="–"/>
              <a:defRPr/>
            </a:lvl2pPr>
            <a:lvl3pPr marL="1371600" lvl="2" indent="-342900" algn="l">
              <a:lnSpc>
                <a:spcPct val="100000"/>
              </a:lnSpc>
              <a:spcBef>
                <a:spcPts val="360"/>
              </a:spcBef>
              <a:spcAft>
                <a:spcPts val="0"/>
              </a:spcAft>
              <a:buClr>
                <a:srgbClr val="49403F"/>
              </a:buClr>
              <a:buSzPts val="1800"/>
              <a:buChar char="•"/>
              <a:defRPr/>
            </a:lvl3pPr>
            <a:lvl4pPr marL="1828800" lvl="3" indent="-342900" algn="l">
              <a:lnSpc>
                <a:spcPct val="100000"/>
              </a:lnSpc>
              <a:spcBef>
                <a:spcPts val="360"/>
              </a:spcBef>
              <a:spcAft>
                <a:spcPts val="0"/>
              </a:spcAft>
              <a:buClr>
                <a:srgbClr val="49403F"/>
              </a:buClr>
              <a:buSzPts val="1800"/>
              <a:buChar char="–"/>
              <a:defRPr/>
            </a:lvl4pPr>
            <a:lvl5pPr marL="2286000" lvl="4" indent="-342900" algn="l">
              <a:lnSpc>
                <a:spcPct val="100000"/>
              </a:lnSpc>
              <a:spcBef>
                <a:spcPts val="360"/>
              </a:spcBef>
              <a:spcAft>
                <a:spcPts val="0"/>
              </a:spcAft>
              <a:buClr>
                <a:srgbClr val="49403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 name="Google Shape;30;p20"/>
          <p:cNvSpPr txBox="1">
            <a:spLocks noGrp="1"/>
          </p:cNvSpPr>
          <p:nvPr>
            <p:ph type="ctrTitle"/>
          </p:nvPr>
        </p:nvSpPr>
        <p:spPr>
          <a:xfrm>
            <a:off x="332590" y="1280120"/>
            <a:ext cx="5017227" cy="1102519"/>
          </a:xfrm>
          <a:prstGeom prst="rect">
            <a:avLst/>
          </a:prstGeom>
          <a:noFill/>
          <a:ln>
            <a:noFill/>
          </a:ln>
        </p:spPr>
        <p:txBody>
          <a:bodyPr spcFirstLastPara="1" wrap="square" lIns="0" tIns="0" rIns="36000" bIns="0" anchor="t" anchorCtr="0">
            <a:normAutofit/>
          </a:bodyPr>
          <a:lstStyle>
            <a:lvl1pPr lvl="0" algn="l">
              <a:lnSpc>
                <a:spcPct val="80000"/>
              </a:lnSpc>
              <a:spcBef>
                <a:spcPts val="0"/>
              </a:spcBef>
              <a:spcAft>
                <a:spcPts val="0"/>
              </a:spcAft>
              <a:buClr>
                <a:schemeClr val="dk2"/>
              </a:buClr>
              <a:buSzPts val="44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fbeelding + tekst">
  <p:cSld name="afbeelding + tekst">
    <p:spTree>
      <p:nvGrpSpPr>
        <p:cNvPr id="1" name="Shape 31"/>
        <p:cNvGrpSpPr/>
        <p:nvPr/>
      </p:nvGrpSpPr>
      <p:grpSpPr>
        <a:xfrm>
          <a:off x="0" y="0"/>
          <a:ext cx="0" cy="0"/>
          <a:chOff x="0" y="0"/>
          <a:chExt cx="0" cy="0"/>
        </a:xfrm>
      </p:grpSpPr>
      <p:pic>
        <p:nvPicPr>
          <p:cNvPr id="32" name="Google Shape;32;p21" descr="SPVOZN_PPT_SCE_HGL_1920x1080px_RGB3.jp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3" name="Google Shape;33;p21"/>
          <p:cNvSpPr txBox="1">
            <a:spLocks noGrp="1"/>
          </p:cNvSpPr>
          <p:nvPr>
            <p:ph type="body" idx="1"/>
          </p:nvPr>
        </p:nvSpPr>
        <p:spPr>
          <a:xfrm>
            <a:off x="211023" y="486554"/>
            <a:ext cx="8345602" cy="74612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880"/>
              </a:spcBef>
              <a:spcAft>
                <a:spcPts val="0"/>
              </a:spcAft>
              <a:buClr>
                <a:schemeClr val="dk2"/>
              </a:buClr>
              <a:buSzPts val="4400"/>
              <a:buFont typeface="Arial"/>
              <a:buNone/>
              <a:defRPr sz="4400" b="1">
                <a:solidFill>
                  <a:schemeClr val="dk2"/>
                </a:solidFill>
              </a:defRPr>
            </a:lvl1pPr>
            <a:lvl2pPr marL="914400" lvl="1" indent="-342900" algn="l">
              <a:lnSpc>
                <a:spcPct val="100000"/>
              </a:lnSpc>
              <a:spcBef>
                <a:spcPts val="360"/>
              </a:spcBef>
              <a:spcAft>
                <a:spcPts val="0"/>
              </a:spcAft>
              <a:buClr>
                <a:srgbClr val="49403F"/>
              </a:buClr>
              <a:buSzPts val="1800"/>
              <a:buChar char="–"/>
              <a:defRPr/>
            </a:lvl2pPr>
            <a:lvl3pPr marL="1371600" lvl="2" indent="-342900" algn="l">
              <a:lnSpc>
                <a:spcPct val="100000"/>
              </a:lnSpc>
              <a:spcBef>
                <a:spcPts val="360"/>
              </a:spcBef>
              <a:spcAft>
                <a:spcPts val="0"/>
              </a:spcAft>
              <a:buClr>
                <a:srgbClr val="49403F"/>
              </a:buClr>
              <a:buSzPts val="1800"/>
              <a:buChar char="•"/>
              <a:defRPr/>
            </a:lvl3pPr>
            <a:lvl4pPr marL="1828800" lvl="3" indent="-342900" algn="l">
              <a:lnSpc>
                <a:spcPct val="100000"/>
              </a:lnSpc>
              <a:spcBef>
                <a:spcPts val="360"/>
              </a:spcBef>
              <a:spcAft>
                <a:spcPts val="0"/>
              </a:spcAft>
              <a:buClr>
                <a:srgbClr val="49403F"/>
              </a:buClr>
              <a:buSzPts val="1800"/>
              <a:buChar char="–"/>
              <a:defRPr/>
            </a:lvl4pPr>
            <a:lvl5pPr marL="2286000" lvl="4" indent="-342900" algn="l">
              <a:lnSpc>
                <a:spcPct val="100000"/>
              </a:lnSpc>
              <a:spcBef>
                <a:spcPts val="360"/>
              </a:spcBef>
              <a:spcAft>
                <a:spcPts val="0"/>
              </a:spcAft>
              <a:buClr>
                <a:srgbClr val="49403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 name="Google Shape;34;p21"/>
          <p:cNvSpPr>
            <a:spLocks noGrp="1"/>
          </p:cNvSpPr>
          <p:nvPr>
            <p:ph type="pic" idx="2"/>
          </p:nvPr>
        </p:nvSpPr>
        <p:spPr>
          <a:xfrm>
            <a:off x="-63500" y="1455738"/>
            <a:ext cx="5768975" cy="3024187"/>
          </a:xfrm>
          <a:prstGeom prst="rect">
            <a:avLst/>
          </a:prstGeom>
          <a:noFill/>
          <a:ln>
            <a:noFill/>
          </a:ln>
        </p:spPr>
        <p:txBody>
          <a:bodyPr/>
          <a:lstStyle/>
          <a:p>
            <a:endParaRPr lang="nl-NL"/>
          </a:p>
        </p:txBody>
      </p:sp>
      <p:sp>
        <p:nvSpPr>
          <p:cNvPr id="35" name="Google Shape;35;p21"/>
          <p:cNvSpPr txBox="1">
            <a:spLocks noGrp="1"/>
          </p:cNvSpPr>
          <p:nvPr>
            <p:ph type="body" idx="3"/>
          </p:nvPr>
        </p:nvSpPr>
        <p:spPr>
          <a:xfrm>
            <a:off x="5792340" y="1353690"/>
            <a:ext cx="2764447" cy="37782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40"/>
              </a:spcBef>
              <a:spcAft>
                <a:spcPts val="0"/>
              </a:spcAft>
              <a:buClr>
                <a:schemeClr val="dk1"/>
              </a:buClr>
              <a:buSzPts val="2200"/>
              <a:buFont typeface="Arial"/>
              <a:buNone/>
              <a:defRPr sz="2200" b="1">
                <a:solidFill>
                  <a:schemeClr val="dk1"/>
                </a:solidFill>
              </a:defRPr>
            </a:lvl1pPr>
            <a:lvl2pPr marL="914400" lvl="1" indent="-342900" algn="l">
              <a:lnSpc>
                <a:spcPct val="100000"/>
              </a:lnSpc>
              <a:spcBef>
                <a:spcPts val="360"/>
              </a:spcBef>
              <a:spcAft>
                <a:spcPts val="0"/>
              </a:spcAft>
              <a:buClr>
                <a:srgbClr val="49403F"/>
              </a:buClr>
              <a:buSzPts val="1800"/>
              <a:buChar char="–"/>
              <a:defRPr/>
            </a:lvl2pPr>
            <a:lvl3pPr marL="1371600" lvl="2" indent="-342900" algn="l">
              <a:lnSpc>
                <a:spcPct val="100000"/>
              </a:lnSpc>
              <a:spcBef>
                <a:spcPts val="360"/>
              </a:spcBef>
              <a:spcAft>
                <a:spcPts val="0"/>
              </a:spcAft>
              <a:buClr>
                <a:srgbClr val="49403F"/>
              </a:buClr>
              <a:buSzPts val="1800"/>
              <a:buChar char="•"/>
              <a:defRPr/>
            </a:lvl3pPr>
            <a:lvl4pPr marL="1828800" lvl="3" indent="-342900" algn="l">
              <a:lnSpc>
                <a:spcPct val="100000"/>
              </a:lnSpc>
              <a:spcBef>
                <a:spcPts val="360"/>
              </a:spcBef>
              <a:spcAft>
                <a:spcPts val="0"/>
              </a:spcAft>
              <a:buClr>
                <a:srgbClr val="49403F"/>
              </a:buClr>
              <a:buSzPts val="1800"/>
              <a:buChar char="–"/>
              <a:defRPr/>
            </a:lvl4pPr>
            <a:lvl5pPr marL="2286000" lvl="4" indent="-342900" algn="l">
              <a:lnSpc>
                <a:spcPct val="100000"/>
              </a:lnSpc>
              <a:spcBef>
                <a:spcPts val="360"/>
              </a:spcBef>
              <a:spcAft>
                <a:spcPts val="0"/>
              </a:spcAft>
              <a:buClr>
                <a:srgbClr val="49403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 name="Google Shape;36;p21"/>
          <p:cNvSpPr txBox="1">
            <a:spLocks noGrp="1"/>
          </p:cNvSpPr>
          <p:nvPr>
            <p:ph type="body" idx="4"/>
          </p:nvPr>
        </p:nvSpPr>
        <p:spPr>
          <a:xfrm>
            <a:off x="5792788" y="1879600"/>
            <a:ext cx="2763837" cy="2600325"/>
          </a:xfrm>
          <a:prstGeom prst="rect">
            <a:avLst/>
          </a:prstGeom>
          <a:noFill/>
          <a:ln>
            <a:noFill/>
          </a:ln>
        </p:spPr>
        <p:txBody>
          <a:bodyPr spcFirstLastPara="1" wrap="square" lIns="91425" tIns="45700" rIns="91425" bIns="45700" anchor="t" anchorCtr="0">
            <a:normAutofit/>
          </a:bodyPr>
          <a:lstStyle>
            <a:lvl1pPr marL="457200" lvl="0" indent="-228600" algn="l">
              <a:lnSpc>
                <a:spcPct val="80000"/>
              </a:lnSpc>
              <a:spcBef>
                <a:spcPts val="320"/>
              </a:spcBef>
              <a:spcAft>
                <a:spcPts val="0"/>
              </a:spcAft>
              <a:buClr>
                <a:schemeClr val="dk1"/>
              </a:buClr>
              <a:buSzPts val="1600"/>
              <a:buFont typeface="Arial"/>
              <a:buNone/>
              <a:defRPr sz="1600">
                <a:solidFill>
                  <a:schemeClr val="dk1"/>
                </a:solidFill>
              </a:defRPr>
            </a:lvl1pPr>
            <a:lvl2pPr marL="914400" lvl="1" indent="-228600" algn="l">
              <a:lnSpc>
                <a:spcPct val="80000"/>
              </a:lnSpc>
              <a:spcBef>
                <a:spcPts val="320"/>
              </a:spcBef>
              <a:spcAft>
                <a:spcPts val="0"/>
              </a:spcAft>
              <a:buClr>
                <a:schemeClr val="dk1"/>
              </a:buClr>
              <a:buSzPts val="1600"/>
              <a:buFont typeface="Arial"/>
              <a:buNone/>
              <a:defRPr sz="1600">
                <a:solidFill>
                  <a:schemeClr val="dk1"/>
                </a:solidFill>
              </a:defRPr>
            </a:lvl2pPr>
            <a:lvl3pPr marL="1371600" lvl="2" indent="-228600" algn="l">
              <a:lnSpc>
                <a:spcPct val="80000"/>
              </a:lnSpc>
              <a:spcBef>
                <a:spcPts val="320"/>
              </a:spcBef>
              <a:spcAft>
                <a:spcPts val="0"/>
              </a:spcAft>
              <a:buClr>
                <a:schemeClr val="dk1"/>
              </a:buClr>
              <a:buSzPts val="1600"/>
              <a:buFont typeface="Arial"/>
              <a:buNone/>
              <a:defRPr sz="1600">
                <a:solidFill>
                  <a:schemeClr val="dk1"/>
                </a:solidFill>
              </a:defRPr>
            </a:lvl3pPr>
            <a:lvl4pPr marL="1828800" lvl="3" indent="-228600" algn="l">
              <a:lnSpc>
                <a:spcPct val="80000"/>
              </a:lnSpc>
              <a:spcBef>
                <a:spcPts val="320"/>
              </a:spcBef>
              <a:spcAft>
                <a:spcPts val="0"/>
              </a:spcAft>
              <a:buClr>
                <a:schemeClr val="dk1"/>
              </a:buClr>
              <a:buSzPts val="1600"/>
              <a:buFont typeface="Arial"/>
              <a:buNone/>
              <a:defRPr sz="1600">
                <a:solidFill>
                  <a:schemeClr val="dk1"/>
                </a:solidFill>
              </a:defRPr>
            </a:lvl4pPr>
            <a:lvl5pPr marL="2286000" lvl="4" indent="-228600" algn="l">
              <a:lnSpc>
                <a:spcPct val="80000"/>
              </a:lnSpc>
              <a:spcBef>
                <a:spcPts val="320"/>
              </a:spcBef>
              <a:spcAft>
                <a:spcPts val="0"/>
              </a:spcAft>
              <a:buClr>
                <a:schemeClr val="dk1"/>
              </a:buClr>
              <a:buSzPts val="1600"/>
              <a:buFont typeface="Arial"/>
              <a:buNone/>
              <a:defRPr sz="1600">
                <a:solidFill>
                  <a:schemeClr val="dk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fsluiting">
  <p:cSld name="Afsluiting">
    <p:spTree>
      <p:nvGrpSpPr>
        <p:cNvPr id="1" name="Shape 37"/>
        <p:cNvGrpSpPr/>
        <p:nvPr/>
      </p:nvGrpSpPr>
      <p:grpSpPr>
        <a:xfrm>
          <a:off x="0" y="0"/>
          <a:ext cx="0" cy="0"/>
          <a:chOff x="0" y="0"/>
          <a:chExt cx="0" cy="0"/>
        </a:xfrm>
      </p:grpSpPr>
      <p:pic>
        <p:nvPicPr>
          <p:cNvPr id="38" name="Google Shape;38;p22" descr="SPVOZN_PPT_SCE_HGL_1920x1080px_RGB5.jp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9" name="Google Shape;39;p22"/>
          <p:cNvSpPr txBox="1">
            <a:spLocks noGrp="1"/>
          </p:cNvSpPr>
          <p:nvPr>
            <p:ph type="body" idx="1"/>
          </p:nvPr>
        </p:nvSpPr>
        <p:spPr>
          <a:xfrm>
            <a:off x="3209632" y="1043940"/>
            <a:ext cx="5200590" cy="746125"/>
          </a:xfrm>
          <a:prstGeom prst="rect">
            <a:avLst/>
          </a:prstGeom>
          <a:noFill/>
          <a:ln>
            <a:noFill/>
          </a:ln>
        </p:spPr>
        <p:txBody>
          <a:bodyPr spcFirstLastPara="1" wrap="square" lIns="91425" tIns="45700" rIns="91425" bIns="45700" anchor="t" anchorCtr="0">
            <a:noAutofit/>
          </a:bodyPr>
          <a:lstStyle>
            <a:lvl1pPr marL="457200" lvl="0" indent="-228600" algn="l">
              <a:lnSpc>
                <a:spcPct val="80000"/>
              </a:lnSpc>
              <a:spcBef>
                <a:spcPts val="880"/>
              </a:spcBef>
              <a:spcAft>
                <a:spcPts val="0"/>
              </a:spcAft>
              <a:buClr>
                <a:schemeClr val="dk2"/>
              </a:buClr>
              <a:buSzPts val="4400"/>
              <a:buFont typeface="Arial"/>
              <a:buNone/>
              <a:defRPr sz="4400" b="1">
                <a:solidFill>
                  <a:schemeClr val="dk2"/>
                </a:solidFill>
              </a:defRPr>
            </a:lvl1pPr>
            <a:lvl2pPr marL="914400" lvl="1" indent="-342900" algn="l">
              <a:lnSpc>
                <a:spcPct val="100000"/>
              </a:lnSpc>
              <a:spcBef>
                <a:spcPts val="360"/>
              </a:spcBef>
              <a:spcAft>
                <a:spcPts val="0"/>
              </a:spcAft>
              <a:buClr>
                <a:srgbClr val="49403F"/>
              </a:buClr>
              <a:buSzPts val="1800"/>
              <a:buChar char="–"/>
              <a:defRPr/>
            </a:lvl2pPr>
            <a:lvl3pPr marL="1371600" lvl="2" indent="-342900" algn="l">
              <a:lnSpc>
                <a:spcPct val="100000"/>
              </a:lnSpc>
              <a:spcBef>
                <a:spcPts val="360"/>
              </a:spcBef>
              <a:spcAft>
                <a:spcPts val="0"/>
              </a:spcAft>
              <a:buClr>
                <a:srgbClr val="49403F"/>
              </a:buClr>
              <a:buSzPts val="1800"/>
              <a:buChar char="•"/>
              <a:defRPr/>
            </a:lvl3pPr>
            <a:lvl4pPr marL="1828800" lvl="3" indent="-342900" algn="l">
              <a:lnSpc>
                <a:spcPct val="100000"/>
              </a:lnSpc>
              <a:spcBef>
                <a:spcPts val="360"/>
              </a:spcBef>
              <a:spcAft>
                <a:spcPts val="0"/>
              </a:spcAft>
              <a:buClr>
                <a:srgbClr val="49403F"/>
              </a:buClr>
              <a:buSzPts val="1800"/>
              <a:buChar char="–"/>
              <a:defRPr/>
            </a:lvl4pPr>
            <a:lvl5pPr marL="2286000" lvl="4" indent="-342900" algn="l">
              <a:lnSpc>
                <a:spcPct val="100000"/>
              </a:lnSpc>
              <a:spcBef>
                <a:spcPts val="360"/>
              </a:spcBef>
              <a:spcAft>
                <a:spcPts val="0"/>
              </a:spcAft>
              <a:buClr>
                <a:srgbClr val="49403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 name="Google Shape;40;p22"/>
          <p:cNvSpPr txBox="1">
            <a:spLocks noGrp="1"/>
          </p:cNvSpPr>
          <p:nvPr>
            <p:ph type="body" idx="2"/>
          </p:nvPr>
        </p:nvSpPr>
        <p:spPr>
          <a:xfrm>
            <a:off x="1559006" y="3174021"/>
            <a:ext cx="4769827" cy="53014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40"/>
              </a:spcBef>
              <a:spcAft>
                <a:spcPts val="0"/>
              </a:spcAft>
              <a:buClr>
                <a:schemeClr val="dk1"/>
              </a:buClr>
              <a:buSzPts val="2200"/>
              <a:buFont typeface="Arial"/>
              <a:buNone/>
              <a:defRPr sz="2200" b="1">
                <a:solidFill>
                  <a:schemeClr val="dk1"/>
                </a:solidFill>
              </a:defRPr>
            </a:lvl1pPr>
            <a:lvl2pPr marL="914400" lvl="1" indent="-342900" algn="l">
              <a:lnSpc>
                <a:spcPct val="100000"/>
              </a:lnSpc>
              <a:spcBef>
                <a:spcPts val="360"/>
              </a:spcBef>
              <a:spcAft>
                <a:spcPts val="0"/>
              </a:spcAft>
              <a:buClr>
                <a:srgbClr val="49403F"/>
              </a:buClr>
              <a:buSzPts val="1800"/>
              <a:buChar char="–"/>
              <a:defRPr/>
            </a:lvl2pPr>
            <a:lvl3pPr marL="1371600" lvl="2" indent="-342900" algn="l">
              <a:lnSpc>
                <a:spcPct val="100000"/>
              </a:lnSpc>
              <a:spcBef>
                <a:spcPts val="360"/>
              </a:spcBef>
              <a:spcAft>
                <a:spcPts val="0"/>
              </a:spcAft>
              <a:buClr>
                <a:srgbClr val="49403F"/>
              </a:buClr>
              <a:buSzPts val="1800"/>
              <a:buChar char="•"/>
              <a:defRPr/>
            </a:lvl3pPr>
            <a:lvl4pPr marL="1828800" lvl="3" indent="-342900" algn="l">
              <a:lnSpc>
                <a:spcPct val="100000"/>
              </a:lnSpc>
              <a:spcBef>
                <a:spcPts val="360"/>
              </a:spcBef>
              <a:spcAft>
                <a:spcPts val="0"/>
              </a:spcAft>
              <a:buClr>
                <a:srgbClr val="49403F"/>
              </a:buClr>
              <a:buSzPts val="1800"/>
              <a:buChar char="–"/>
              <a:defRPr/>
            </a:lvl4pPr>
            <a:lvl5pPr marL="2286000" lvl="4" indent="-342900" algn="l">
              <a:lnSpc>
                <a:spcPct val="100000"/>
              </a:lnSpc>
              <a:spcBef>
                <a:spcPts val="360"/>
              </a:spcBef>
              <a:spcAft>
                <a:spcPts val="0"/>
              </a:spcAft>
              <a:buClr>
                <a:srgbClr val="49403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 name="Google Shape;41;p22"/>
          <p:cNvSpPr txBox="1">
            <a:spLocks noGrp="1"/>
          </p:cNvSpPr>
          <p:nvPr>
            <p:ph type="body" idx="3"/>
          </p:nvPr>
        </p:nvSpPr>
        <p:spPr>
          <a:xfrm>
            <a:off x="1559006" y="3755756"/>
            <a:ext cx="4769827" cy="661022"/>
          </a:xfrm>
          <a:prstGeom prst="rect">
            <a:avLst/>
          </a:prstGeom>
          <a:noFill/>
          <a:ln>
            <a:noFill/>
          </a:ln>
        </p:spPr>
        <p:txBody>
          <a:bodyPr spcFirstLastPara="1" wrap="square" lIns="91425" tIns="45700" rIns="91425" bIns="45700" anchor="t" anchorCtr="0">
            <a:normAutofit/>
          </a:bodyPr>
          <a:lstStyle>
            <a:lvl1pPr marL="457200" lvl="0" indent="-228600" algn="l">
              <a:lnSpc>
                <a:spcPct val="80000"/>
              </a:lnSpc>
              <a:spcBef>
                <a:spcPts val="320"/>
              </a:spcBef>
              <a:spcAft>
                <a:spcPts val="0"/>
              </a:spcAft>
              <a:buClr>
                <a:schemeClr val="dk1"/>
              </a:buClr>
              <a:buSzPts val="1600"/>
              <a:buFont typeface="Arial"/>
              <a:buNone/>
              <a:defRPr sz="1600">
                <a:solidFill>
                  <a:schemeClr val="dk1"/>
                </a:solidFill>
              </a:defRPr>
            </a:lvl1pPr>
            <a:lvl2pPr marL="914400" lvl="1" indent="-228600" algn="l">
              <a:lnSpc>
                <a:spcPct val="80000"/>
              </a:lnSpc>
              <a:spcBef>
                <a:spcPts val="320"/>
              </a:spcBef>
              <a:spcAft>
                <a:spcPts val="0"/>
              </a:spcAft>
              <a:buClr>
                <a:srgbClr val="800000"/>
              </a:buClr>
              <a:buSzPts val="1600"/>
              <a:buFont typeface="Arial"/>
              <a:buNone/>
              <a:defRPr sz="1600">
                <a:solidFill>
                  <a:srgbClr val="800000"/>
                </a:solidFill>
              </a:defRPr>
            </a:lvl2pPr>
            <a:lvl3pPr marL="1371600" lvl="2" indent="-228600" algn="l">
              <a:lnSpc>
                <a:spcPct val="80000"/>
              </a:lnSpc>
              <a:spcBef>
                <a:spcPts val="320"/>
              </a:spcBef>
              <a:spcAft>
                <a:spcPts val="0"/>
              </a:spcAft>
              <a:buClr>
                <a:srgbClr val="800000"/>
              </a:buClr>
              <a:buSzPts val="1600"/>
              <a:buFont typeface="Arial"/>
              <a:buNone/>
              <a:defRPr sz="1600">
                <a:solidFill>
                  <a:srgbClr val="800000"/>
                </a:solidFill>
              </a:defRPr>
            </a:lvl3pPr>
            <a:lvl4pPr marL="1828800" lvl="3" indent="-228600" algn="l">
              <a:lnSpc>
                <a:spcPct val="80000"/>
              </a:lnSpc>
              <a:spcBef>
                <a:spcPts val="320"/>
              </a:spcBef>
              <a:spcAft>
                <a:spcPts val="0"/>
              </a:spcAft>
              <a:buClr>
                <a:srgbClr val="800000"/>
              </a:buClr>
              <a:buSzPts val="1600"/>
              <a:buFont typeface="Arial"/>
              <a:buNone/>
              <a:defRPr sz="1600">
                <a:solidFill>
                  <a:srgbClr val="800000"/>
                </a:solidFill>
              </a:defRPr>
            </a:lvl4pPr>
            <a:lvl5pPr marL="2286000" lvl="4" indent="-228600" algn="l">
              <a:lnSpc>
                <a:spcPct val="80000"/>
              </a:lnSpc>
              <a:spcBef>
                <a:spcPts val="320"/>
              </a:spcBef>
              <a:spcAft>
                <a:spcPts val="0"/>
              </a:spcAft>
              <a:buClr>
                <a:srgbClr val="800000"/>
              </a:buClr>
              <a:buSzPts val="1600"/>
              <a:buFont typeface="Arial"/>
              <a:buNone/>
              <a:defRPr sz="1600">
                <a:solidFill>
                  <a:srgbClr val="800000"/>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 name="Google Shape;42;p22"/>
          <p:cNvSpPr>
            <a:spLocks noGrp="1"/>
          </p:cNvSpPr>
          <p:nvPr>
            <p:ph type="pic" idx="4"/>
          </p:nvPr>
        </p:nvSpPr>
        <p:spPr>
          <a:xfrm>
            <a:off x="655638" y="-57150"/>
            <a:ext cx="2490787" cy="2928144"/>
          </a:xfrm>
          <a:prstGeom prst="rect">
            <a:avLst/>
          </a:prstGeom>
          <a:noFill/>
          <a:ln>
            <a:noFill/>
          </a:ln>
        </p:spPr>
        <p:txBody>
          <a:bodyPr/>
          <a:lstStyle/>
          <a:p>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43"/>
        <p:cNvGrpSpPr/>
        <p:nvPr/>
      </p:nvGrpSpPr>
      <p:grpSpPr>
        <a:xfrm>
          <a:off x="0" y="0"/>
          <a:ext cx="0" cy="0"/>
          <a:chOff x="0" y="0"/>
          <a:chExt cx="0" cy="0"/>
        </a:xfrm>
      </p:grpSpPr>
      <p:sp>
        <p:nvSpPr>
          <p:cNvPr id="44" name="Google Shape;44;p2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9403F"/>
              </a:buClr>
              <a:buSzPts val="1800"/>
              <a:buChar char="•"/>
              <a:defRPr/>
            </a:lvl1pPr>
            <a:lvl2pPr marL="914400" lvl="1" indent="-342900" algn="l">
              <a:lnSpc>
                <a:spcPct val="100000"/>
              </a:lnSpc>
              <a:spcBef>
                <a:spcPts val="360"/>
              </a:spcBef>
              <a:spcAft>
                <a:spcPts val="0"/>
              </a:spcAft>
              <a:buClr>
                <a:srgbClr val="49403F"/>
              </a:buClr>
              <a:buSzPts val="1800"/>
              <a:buChar char="–"/>
              <a:defRPr/>
            </a:lvl2pPr>
            <a:lvl3pPr marL="1371600" lvl="2" indent="-342900" algn="l">
              <a:lnSpc>
                <a:spcPct val="100000"/>
              </a:lnSpc>
              <a:spcBef>
                <a:spcPts val="360"/>
              </a:spcBef>
              <a:spcAft>
                <a:spcPts val="0"/>
              </a:spcAft>
              <a:buClr>
                <a:srgbClr val="49403F"/>
              </a:buClr>
              <a:buSzPts val="1800"/>
              <a:buChar char="•"/>
              <a:defRPr/>
            </a:lvl3pPr>
            <a:lvl4pPr marL="1828800" lvl="3" indent="-342900" algn="l">
              <a:lnSpc>
                <a:spcPct val="100000"/>
              </a:lnSpc>
              <a:spcBef>
                <a:spcPts val="360"/>
              </a:spcBef>
              <a:spcAft>
                <a:spcPts val="0"/>
              </a:spcAft>
              <a:buClr>
                <a:srgbClr val="49403F"/>
              </a:buClr>
              <a:buSzPts val="1800"/>
              <a:buChar char="–"/>
              <a:defRPr/>
            </a:lvl4pPr>
            <a:lvl5pPr marL="2286000" lvl="4" indent="-342900" algn="l">
              <a:lnSpc>
                <a:spcPct val="100000"/>
              </a:lnSpc>
              <a:spcBef>
                <a:spcPts val="360"/>
              </a:spcBef>
              <a:spcAft>
                <a:spcPts val="0"/>
              </a:spcAft>
              <a:buClr>
                <a:srgbClr val="49403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 name="Google Shape;46;p2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ee objecten" type="twoObj">
  <p:cSld name="TWO_OBJECTS">
    <p:spTree>
      <p:nvGrpSpPr>
        <p:cNvPr id="1" name="Shape 49"/>
        <p:cNvGrpSpPr/>
        <p:nvPr/>
      </p:nvGrpSpPr>
      <p:grpSpPr>
        <a:xfrm>
          <a:off x="0" y="0"/>
          <a:ext cx="0" cy="0"/>
          <a:chOff x="0" y="0"/>
          <a:chExt cx="0" cy="0"/>
        </a:xfrm>
      </p:grpSpPr>
      <p:sp>
        <p:nvSpPr>
          <p:cNvPr id="50" name="Google Shape;50;p24"/>
          <p:cNvSpPr txBox="1">
            <a:spLocks noGrp="1"/>
          </p:cNvSpPr>
          <p:nvPr>
            <p:ph type="body" idx="1"/>
          </p:nvPr>
        </p:nvSpPr>
        <p:spPr>
          <a:xfrm>
            <a:off x="822960" y="822960"/>
            <a:ext cx="3200400" cy="2784348"/>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420"/>
              </a:spcBef>
              <a:spcAft>
                <a:spcPts val="0"/>
              </a:spcAft>
              <a:buClr>
                <a:srgbClr val="49403F"/>
              </a:buClr>
              <a:buSzPts val="2100"/>
              <a:buChar char="•"/>
              <a:defRPr sz="2100"/>
            </a:lvl1pPr>
            <a:lvl2pPr marL="914400" lvl="1" indent="-342900" algn="l">
              <a:lnSpc>
                <a:spcPct val="100000"/>
              </a:lnSpc>
              <a:spcBef>
                <a:spcPts val="360"/>
              </a:spcBef>
              <a:spcAft>
                <a:spcPts val="0"/>
              </a:spcAft>
              <a:buClr>
                <a:srgbClr val="49403F"/>
              </a:buClr>
              <a:buSzPts val="1800"/>
              <a:buChar char="–"/>
              <a:defRPr sz="1800"/>
            </a:lvl2pPr>
            <a:lvl3pPr marL="1371600" lvl="2" indent="-323850" algn="l">
              <a:lnSpc>
                <a:spcPct val="100000"/>
              </a:lnSpc>
              <a:spcBef>
                <a:spcPts val="300"/>
              </a:spcBef>
              <a:spcAft>
                <a:spcPts val="0"/>
              </a:spcAft>
              <a:buClr>
                <a:srgbClr val="49403F"/>
              </a:buClr>
              <a:buSzPts val="1500"/>
              <a:buChar char="•"/>
              <a:defRPr sz="1500"/>
            </a:lvl3pPr>
            <a:lvl4pPr marL="1828800" lvl="3" indent="-314325" algn="l">
              <a:lnSpc>
                <a:spcPct val="100000"/>
              </a:lnSpc>
              <a:spcBef>
                <a:spcPts val="270"/>
              </a:spcBef>
              <a:spcAft>
                <a:spcPts val="0"/>
              </a:spcAft>
              <a:buClr>
                <a:srgbClr val="49403F"/>
              </a:buClr>
              <a:buSzPts val="1350"/>
              <a:buChar char="–"/>
              <a:defRPr sz="1350"/>
            </a:lvl4pPr>
            <a:lvl5pPr marL="2286000" lvl="4" indent="-314325" algn="l">
              <a:lnSpc>
                <a:spcPct val="100000"/>
              </a:lnSpc>
              <a:spcBef>
                <a:spcPts val="270"/>
              </a:spcBef>
              <a:spcAft>
                <a:spcPts val="0"/>
              </a:spcAft>
              <a:buClr>
                <a:srgbClr val="49403F"/>
              </a:buClr>
              <a:buSzPts val="1350"/>
              <a:buChar char="»"/>
              <a:defRPr sz="1350"/>
            </a:lvl5pPr>
            <a:lvl6pPr marL="2743200" lvl="5" indent="-314325" algn="l">
              <a:lnSpc>
                <a:spcPct val="100000"/>
              </a:lnSpc>
              <a:spcBef>
                <a:spcPts val="270"/>
              </a:spcBef>
              <a:spcAft>
                <a:spcPts val="0"/>
              </a:spcAft>
              <a:buClr>
                <a:schemeClr val="dk1"/>
              </a:buClr>
              <a:buSzPts val="1350"/>
              <a:buChar char="•"/>
              <a:defRPr sz="1350"/>
            </a:lvl6pPr>
            <a:lvl7pPr marL="3200400" lvl="6" indent="-314325" algn="l">
              <a:lnSpc>
                <a:spcPct val="100000"/>
              </a:lnSpc>
              <a:spcBef>
                <a:spcPts val="270"/>
              </a:spcBef>
              <a:spcAft>
                <a:spcPts val="0"/>
              </a:spcAft>
              <a:buClr>
                <a:schemeClr val="dk1"/>
              </a:buClr>
              <a:buSzPts val="1350"/>
              <a:buChar char="•"/>
              <a:defRPr sz="1350"/>
            </a:lvl7pPr>
            <a:lvl8pPr marL="3657600" lvl="7" indent="-314325" algn="l">
              <a:lnSpc>
                <a:spcPct val="100000"/>
              </a:lnSpc>
              <a:spcBef>
                <a:spcPts val="270"/>
              </a:spcBef>
              <a:spcAft>
                <a:spcPts val="0"/>
              </a:spcAft>
              <a:buClr>
                <a:schemeClr val="dk1"/>
              </a:buClr>
              <a:buSzPts val="1350"/>
              <a:buChar char="•"/>
              <a:defRPr sz="1350"/>
            </a:lvl8pPr>
            <a:lvl9pPr marL="4114800" lvl="8" indent="-314325" algn="l">
              <a:lnSpc>
                <a:spcPct val="100000"/>
              </a:lnSpc>
              <a:spcBef>
                <a:spcPts val="270"/>
              </a:spcBef>
              <a:spcAft>
                <a:spcPts val="0"/>
              </a:spcAft>
              <a:buClr>
                <a:schemeClr val="dk1"/>
              </a:buClr>
              <a:buSzPts val="1350"/>
              <a:buChar char="•"/>
              <a:defRPr sz="1350"/>
            </a:lvl9pPr>
          </a:lstStyle>
          <a:p>
            <a:endParaRPr/>
          </a:p>
        </p:txBody>
      </p:sp>
      <p:sp>
        <p:nvSpPr>
          <p:cNvPr id="51" name="Google Shape;51;p24"/>
          <p:cNvSpPr txBox="1">
            <a:spLocks noGrp="1"/>
          </p:cNvSpPr>
          <p:nvPr>
            <p:ph type="body" idx="2"/>
          </p:nvPr>
        </p:nvSpPr>
        <p:spPr>
          <a:xfrm>
            <a:off x="4700016" y="822960"/>
            <a:ext cx="3200400" cy="2784348"/>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420"/>
              </a:spcBef>
              <a:spcAft>
                <a:spcPts val="0"/>
              </a:spcAft>
              <a:buClr>
                <a:srgbClr val="49403F"/>
              </a:buClr>
              <a:buSzPts val="2100"/>
              <a:buChar char="•"/>
              <a:defRPr sz="2100"/>
            </a:lvl1pPr>
            <a:lvl2pPr marL="914400" lvl="1" indent="-342900" algn="l">
              <a:lnSpc>
                <a:spcPct val="100000"/>
              </a:lnSpc>
              <a:spcBef>
                <a:spcPts val="360"/>
              </a:spcBef>
              <a:spcAft>
                <a:spcPts val="0"/>
              </a:spcAft>
              <a:buClr>
                <a:srgbClr val="49403F"/>
              </a:buClr>
              <a:buSzPts val="1800"/>
              <a:buChar char="–"/>
              <a:defRPr sz="1800"/>
            </a:lvl2pPr>
            <a:lvl3pPr marL="1371600" lvl="2" indent="-323850" algn="l">
              <a:lnSpc>
                <a:spcPct val="100000"/>
              </a:lnSpc>
              <a:spcBef>
                <a:spcPts val="300"/>
              </a:spcBef>
              <a:spcAft>
                <a:spcPts val="0"/>
              </a:spcAft>
              <a:buClr>
                <a:srgbClr val="49403F"/>
              </a:buClr>
              <a:buSzPts val="1500"/>
              <a:buChar char="•"/>
              <a:defRPr sz="1500"/>
            </a:lvl3pPr>
            <a:lvl4pPr marL="1828800" lvl="3" indent="-314325" algn="l">
              <a:lnSpc>
                <a:spcPct val="100000"/>
              </a:lnSpc>
              <a:spcBef>
                <a:spcPts val="270"/>
              </a:spcBef>
              <a:spcAft>
                <a:spcPts val="0"/>
              </a:spcAft>
              <a:buClr>
                <a:srgbClr val="49403F"/>
              </a:buClr>
              <a:buSzPts val="1350"/>
              <a:buChar char="–"/>
              <a:defRPr sz="1350"/>
            </a:lvl4pPr>
            <a:lvl5pPr marL="2286000" lvl="4" indent="-314325" algn="l">
              <a:lnSpc>
                <a:spcPct val="100000"/>
              </a:lnSpc>
              <a:spcBef>
                <a:spcPts val="270"/>
              </a:spcBef>
              <a:spcAft>
                <a:spcPts val="0"/>
              </a:spcAft>
              <a:buClr>
                <a:srgbClr val="49403F"/>
              </a:buClr>
              <a:buSzPts val="1350"/>
              <a:buChar char="»"/>
              <a:defRPr sz="1350"/>
            </a:lvl5pPr>
            <a:lvl6pPr marL="2743200" lvl="5" indent="-314325" algn="l">
              <a:lnSpc>
                <a:spcPct val="100000"/>
              </a:lnSpc>
              <a:spcBef>
                <a:spcPts val="270"/>
              </a:spcBef>
              <a:spcAft>
                <a:spcPts val="0"/>
              </a:spcAft>
              <a:buClr>
                <a:schemeClr val="dk1"/>
              </a:buClr>
              <a:buSzPts val="1350"/>
              <a:buChar char="•"/>
              <a:defRPr sz="1350"/>
            </a:lvl6pPr>
            <a:lvl7pPr marL="3200400" lvl="6" indent="-314325" algn="l">
              <a:lnSpc>
                <a:spcPct val="100000"/>
              </a:lnSpc>
              <a:spcBef>
                <a:spcPts val="270"/>
              </a:spcBef>
              <a:spcAft>
                <a:spcPts val="0"/>
              </a:spcAft>
              <a:buClr>
                <a:schemeClr val="dk1"/>
              </a:buClr>
              <a:buSzPts val="1350"/>
              <a:buChar char="•"/>
              <a:defRPr sz="1350"/>
            </a:lvl7pPr>
            <a:lvl8pPr marL="3657600" lvl="7" indent="-314325" algn="l">
              <a:lnSpc>
                <a:spcPct val="100000"/>
              </a:lnSpc>
              <a:spcBef>
                <a:spcPts val="270"/>
              </a:spcBef>
              <a:spcAft>
                <a:spcPts val="0"/>
              </a:spcAft>
              <a:buClr>
                <a:schemeClr val="dk1"/>
              </a:buClr>
              <a:buSzPts val="1350"/>
              <a:buChar char="•"/>
              <a:defRPr sz="1350"/>
            </a:lvl8pPr>
            <a:lvl9pPr marL="4114800" lvl="8" indent="-314325" algn="l">
              <a:lnSpc>
                <a:spcPct val="100000"/>
              </a:lnSpc>
              <a:spcBef>
                <a:spcPts val="270"/>
              </a:spcBef>
              <a:spcAft>
                <a:spcPts val="0"/>
              </a:spcAft>
              <a:buClr>
                <a:schemeClr val="dk1"/>
              </a:buClr>
              <a:buSzPts val="1350"/>
              <a:buChar char="•"/>
              <a:defRPr sz="1350"/>
            </a:lvl9pPr>
          </a:lstStyle>
          <a:p>
            <a:endParaRPr/>
          </a:p>
        </p:txBody>
      </p:sp>
      <p:sp>
        <p:nvSpPr>
          <p:cNvPr id="52" name="Google Shape;52;p2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
        <p:nvSpPr>
          <p:cNvPr id="55" name="Google Shape;55;p2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56"/>
        <p:cNvGrpSpPr/>
        <p:nvPr/>
      </p:nvGrpSpPr>
      <p:grpSpPr>
        <a:xfrm>
          <a:off x="0" y="0"/>
          <a:ext cx="0" cy="0"/>
          <a:chOff x="0" y="0"/>
          <a:chExt cx="0" cy="0"/>
        </a:xfrm>
      </p:grpSpPr>
      <p:sp>
        <p:nvSpPr>
          <p:cNvPr id="57" name="Google Shape;57;p2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5"/>
          <p:cNvSpPr txBox="1">
            <a:spLocks noGrp="1"/>
          </p:cNvSpPr>
          <p:nvPr>
            <p:ph type="body" idx="1"/>
          </p:nvPr>
        </p:nvSpPr>
        <p:spPr>
          <a:xfrm>
            <a:off x="822960" y="822960"/>
            <a:ext cx="3200400" cy="41148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210"/>
              </a:spcBef>
              <a:spcAft>
                <a:spcPts val="0"/>
              </a:spcAft>
              <a:buClr>
                <a:schemeClr val="dk1"/>
              </a:buClr>
              <a:buSzPts val="1050"/>
              <a:buNone/>
              <a:defRPr sz="1050" b="0" cap="none">
                <a:solidFill>
                  <a:schemeClr val="dk1"/>
                </a:solidFill>
                <a:latin typeface="Calibri"/>
                <a:ea typeface="Calibri"/>
                <a:cs typeface="Calibri"/>
                <a:sym typeface="Calibri"/>
              </a:defRPr>
            </a:lvl1pPr>
            <a:lvl2pPr marL="914400" lvl="1" indent="-228600" algn="l">
              <a:lnSpc>
                <a:spcPct val="100000"/>
              </a:lnSpc>
              <a:spcBef>
                <a:spcPts val="300"/>
              </a:spcBef>
              <a:spcAft>
                <a:spcPts val="0"/>
              </a:spcAft>
              <a:buClr>
                <a:srgbClr val="49403F"/>
              </a:buClr>
              <a:buSzPts val="1500"/>
              <a:buNone/>
              <a:defRPr sz="1500" b="1"/>
            </a:lvl2pPr>
            <a:lvl3pPr marL="1371600" lvl="2" indent="-228600" algn="l">
              <a:lnSpc>
                <a:spcPct val="100000"/>
              </a:lnSpc>
              <a:spcBef>
                <a:spcPts val="270"/>
              </a:spcBef>
              <a:spcAft>
                <a:spcPts val="0"/>
              </a:spcAft>
              <a:buClr>
                <a:srgbClr val="49403F"/>
              </a:buClr>
              <a:buSzPts val="1350"/>
              <a:buNone/>
              <a:defRPr sz="1350" b="1"/>
            </a:lvl3pPr>
            <a:lvl4pPr marL="1828800" lvl="3" indent="-228600" algn="l">
              <a:lnSpc>
                <a:spcPct val="100000"/>
              </a:lnSpc>
              <a:spcBef>
                <a:spcPts val="240"/>
              </a:spcBef>
              <a:spcAft>
                <a:spcPts val="0"/>
              </a:spcAft>
              <a:buClr>
                <a:srgbClr val="49403F"/>
              </a:buClr>
              <a:buSzPts val="1200"/>
              <a:buNone/>
              <a:defRPr sz="1200" b="1"/>
            </a:lvl4pPr>
            <a:lvl5pPr marL="2286000" lvl="4" indent="-228600" algn="l">
              <a:lnSpc>
                <a:spcPct val="100000"/>
              </a:lnSpc>
              <a:spcBef>
                <a:spcPts val="240"/>
              </a:spcBef>
              <a:spcAft>
                <a:spcPts val="0"/>
              </a:spcAft>
              <a:buClr>
                <a:srgbClr val="49403F"/>
              </a:buClr>
              <a:buSzPts val="1200"/>
              <a:buNone/>
              <a:defRPr sz="1200" b="1"/>
            </a:lvl5pPr>
            <a:lvl6pPr marL="2743200" lvl="5" indent="-228600" algn="l">
              <a:lnSpc>
                <a:spcPct val="100000"/>
              </a:lnSpc>
              <a:spcBef>
                <a:spcPts val="240"/>
              </a:spcBef>
              <a:spcAft>
                <a:spcPts val="0"/>
              </a:spcAft>
              <a:buClr>
                <a:schemeClr val="dk1"/>
              </a:buClr>
              <a:buSzPts val="1200"/>
              <a:buNone/>
              <a:defRPr sz="1200" b="1"/>
            </a:lvl6pPr>
            <a:lvl7pPr marL="3200400" lvl="6" indent="-228600" algn="l">
              <a:lnSpc>
                <a:spcPct val="100000"/>
              </a:lnSpc>
              <a:spcBef>
                <a:spcPts val="240"/>
              </a:spcBef>
              <a:spcAft>
                <a:spcPts val="0"/>
              </a:spcAft>
              <a:buClr>
                <a:schemeClr val="dk1"/>
              </a:buClr>
              <a:buSzPts val="1200"/>
              <a:buNone/>
              <a:defRPr sz="1200" b="1"/>
            </a:lvl7pPr>
            <a:lvl8pPr marL="3657600" lvl="7" indent="-228600" algn="l">
              <a:lnSpc>
                <a:spcPct val="100000"/>
              </a:lnSpc>
              <a:spcBef>
                <a:spcPts val="240"/>
              </a:spcBef>
              <a:spcAft>
                <a:spcPts val="0"/>
              </a:spcAft>
              <a:buClr>
                <a:schemeClr val="dk1"/>
              </a:buClr>
              <a:buSzPts val="1200"/>
              <a:buNone/>
              <a:defRPr sz="1200" b="1"/>
            </a:lvl8pPr>
            <a:lvl9pPr marL="4114800" lvl="8" indent="-228600" algn="l">
              <a:lnSpc>
                <a:spcPct val="100000"/>
              </a:lnSpc>
              <a:spcBef>
                <a:spcPts val="240"/>
              </a:spcBef>
              <a:spcAft>
                <a:spcPts val="0"/>
              </a:spcAft>
              <a:buClr>
                <a:schemeClr val="dk1"/>
              </a:buClr>
              <a:buSzPts val="1200"/>
              <a:buNone/>
              <a:defRPr sz="1200" b="1"/>
            </a:lvl9pPr>
          </a:lstStyle>
          <a:p>
            <a:endParaRPr/>
          </a:p>
        </p:txBody>
      </p:sp>
      <p:sp>
        <p:nvSpPr>
          <p:cNvPr id="59" name="Google Shape;59;p25"/>
          <p:cNvSpPr txBox="1">
            <a:spLocks noGrp="1"/>
          </p:cNvSpPr>
          <p:nvPr>
            <p:ph type="body" idx="2"/>
          </p:nvPr>
        </p:nvSpPr>
        <p:spPr>
          <a:xfrm>
            <a:off x="819150" y="1276386"/>
            <a:ext cx="3200400" cy="233172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9403F"/>
              </a:buClr>
              <a:buSzPts val="1800"/>
              <a:buChar char="•"/>
              <a:defRPr sz="1800"/>
            </a:lvl1pPr>
            <a:lvl2pPr marL="914400" lvl="1" indent="-323850" algn="l">
              <a:lnSpc>
                <a:spcPct val="100000"/>
              </a:lnSpc>
              <a:spcBef>
                <a:spcPts val="300"/>
              </a:spcBef>
              <a:spcAft>
                <a:spcPts val="0"/>
              </a:spcAft>
              <a:buClr>
                <a:srgbClr val="49403F"/>
              </a:buClr>
              <a:buSzPts val="1500"/>
              <a:buChar char="–"/>
              <a:defRPr sz="1500"/>
            </a:lvl2pPr>
            <a:lvl3pPr marL="1371600" lvl="2" indent="-314325" algn="l">
              <a:lnSpc>
                <a:spcPct val="100000"/>
              </a:lnSpc>
              <a:spcBef>
                <a:spcPts val="270"/>
              </a:spcBef>
              <a:spcAft>
                <a:spcPts val="0"/>
              </a:spcAft>
              <a:buClr>
                <a:srgbClr val="49403F"/>
              </a:buClr>
              <a:buSzPts val="1350"/>
              <a:buChar char="•"/>
              <a:defRPr sz="1350"/>
            </a:lvl3pPr>
            <a:lvl4pPr marL="1828800" lvl="3" indent="-304800" algn="l">
              <a:lnSpc>
                <a:spcPct val="100000"/>
              </a:lnSpc>
              <a:spcBef>
                <a:spcPts val="240"/>
              </a:spcBef>
              <a:spcAft>
                <a:spcPts val="0"/>
              </a:spcAft>
              <a:buClr>
                <a:srgbClr val="49403F"/>
              </a:buClr>
              <a:buSzPts val="1200"/>
              <a:buChar char="–"/>
              <a:defRPr sz="1200"/>
            </a:lvl4pPr>
            <a:lvl5pPr marL="2286000" lvl="4" indent="-304800" algn="l">
              <a:lnSpc>
                <a:spcPct val="100000"/>
              </a:lnSpc>
              <a:spcBef>
                <a:spcPts val="240"/>
              </a:spcBef>
              <a:spcAft>
                <a:spcPts val="0"/>
              </a:spcAft>
              <a:buClr>
                <a:srgbClr val="49403F"/>
              </a:buClr>
              <a:buSzPts val="1200"/>
              <a:buChar char="»"/>
              <a:defRPr sz="1200"/>
            </a:lvl5pPr>
            <a:lvl6pPr marL="2743200" lvl="5" indent="-304800" algn="l">
              <a:lnSpc>
                <a:spcPct val="100000"/>
              </a:lnSpc>
              <a:spcBef>
                <a:spcPts val="240"/>
              </a:spcBef>
              <a:spcAft>
                <a:spcPts val="0"/>
              </a:spcAft>
              <a:buClr>
                <a:schemeClr val="dk1"/>
              </a:buClr>
              <a:buSzPts val="1200"/>
              <a:buChar char="•"/>
              <a:defRPr sz="1200"/>
            </a:lvl6pPr>
            <a:lvl7pPr marL="3200400" lvl="6" indent="-304800" algn="l">
              <a:lnSpc>
                <a:spcPct val="100000"/>
              </a:lnSpc>
              <a:spcBef>
                <a:spcPts val="240"/>
              </a:spcBef>
              <a:spcAft>
                <a:spcPts val="0"/>
              </a:spcAft>
              <a:buClr>
                <a:schemeClr val="dk1"/>
              </a:buClr>
              <a:buSzPts val="1200"/>
              <a:buChar char="•"/>
              <a:defRPr sz="1200"/>
            </a:lvl7pPr>
            <a:lvl8pPr marL="3657600" lvl="7" indent="-304800" algn="l">
              <a:lnSpc>
                <a:spcPct val="100000"/>
              </a:lnSpc>
              <a:spcBef>
                <a:spcPts val="240"/>
              </a:spcBef>
              <a:spcAft>
                <a:spcPts val="0"/>
              </a:spcAft>
              <a:buClr>
                <a:schemeClr val="dk1"/>
              </a:buClr>
              <a:buSzPts val="1200"/>
              <a:buChar char="•"/>
              <a:defRPr sz="1200"/>
            </a:lvl8pPr>
            <a:lvl9pPr marL="4114800" lvl="8" indent="-304800" algn="l">
              <a:lnSpc>
                <a:spcPct val="100000"/>
              </a:lnSpc>
              <a:spcBef>
                <a:spcPts val="240"/>
              </a:spcBef>
              <a:spcAft>
                <a:spcPts val="0"/>
              </a:spcAft>
              <a:buClr>
                <a:schemeClr val="dk1"/>
              </a:buClr>
              <a:buSzPts val="1200"/>
              <a:buChar char="•"/>
              <a:defRPr sz="1200"/>
            </a:lvl9pPr>
          </a:lstStyle>
          <a:p>
            <a:endParaRPr/>
          </a:p>
        </p:txBody>
      </p:sp>
      <p:sp>
        <p:nvSpPr>
          <p:cNvPr id="60" name="Google Shape;60;p25"/>
          <p:cNvSpPr txBox="1">
            <a:spLocks noGrp="1"/>
          </p:cNvSpPr>
          <p:nvPr>
            <p:ph type="body" idx="3"/>
          </p:nvPr>
        </p:nvSpPr>
        <p:spPr>
          <a:xfrm>
            <a:off x="4700016" y="822960"/>
            <a:ext cx="3200400" cy="41148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210"/>
              </a:spcBef>
              <a:spcAft>
                <a:spcPts val="0"/>
              </a:spcAft>
              <a:buClr>
                <a:schemeClr val="dk1"/>
              </a:buClr>
              <a:buSzPts val="1050"/>
              <a:buNone/>
              <a:defRPr sz="1050" b="0" cap="none">
                <a:solidFill>
                  <a:schemeClr val="dk1"/>
                </a:solidFill>
                <a:latin typeface="Calibri"/>
                <a:ea typeface="Calibri"/>
                <a:cs typeface="Calibri"/>
                <a:sym typeface="Calibri"/>
              </a:defRPr>
            </a:lvl1pPr>
            <a:lvl2pPr marL="914400" lvl="1" indent="-228600" algn="l">
              <a:lnSpc>
                <a:spcPct val="100000"/>
              </a:lnSpc>
              <a:spcBef>
                <a:spcPts val="300"/>
              </a:spcBef>
              <a:spcAft>
                <a:spcPts val="0"/>
              </a:spcAft>
              <a:buClr>
                <a:srgbClr val="49403F"/>
              </a:buClr>
              <a:buSzPts val="1500"/>
              <a:buNone/>
              <a:defRPr sz="1500" b="1"/>
            </a:lvl2pPr>
            <a:lvl3pPr marL="1371600" lvl="2" indent="-228600" algn="l">
              <a:lnSpc>
                <a:spcPct val="100000"/>
              </a:lnSpc>
              <a:spcBef>
                <a:spcPts val="270"/>
              </a:spcBef>
              <a:spcAft>
                <a:spcPts val="0"/>
              </a:spcAft>
              <a:buClr>
                <a:srgbClr val="49403F"/>
              </a:buClr>
              <a:buSzPts val="1350"/>
              <a:buNone/>
              <a:defRPr sz="1350" b="1"/>
            </a:lvl3pPr>
            <a:lvl4pPr marL="1828800" lvl="3" indent="-228600" algn="l">
              <a:lnSpc>
                <a:spcPct val="100000"/>
              </a:lnSpc>
              <a:spcBef>
                <a:spcPts val="240"/>
              </a:spcBef>
              <a:spcAft>
                <a:spcPts val="0"/>
              </a:spcAft>
              <a:buClr>
                <a:srgbClr val="49403F"/>
              </a:buClr>
              <a:buSzPts val="1200"/>
              <a:buNone/>
              <a:defRPr sz="1200" b="1"/>
            </a:lvl4pPr>
            <a:lvl5pPr marL="2286000" lvl="4" indent="-228600" algn="l">
              <a:lnSpc>
                <a:spcPct val="100000"/>
              </a:lnSpc>
              <a:spcBef>
                <a:spcPts val="240"/>
              </a:spcBef>
              <a:spcAft>
                <a:spcPts val="0"/>
              </a:spcAft>
              <a:buClr>
                <a:srgbClr val="49403F"/>
              </a:buClr>
              <a:buSzPts val="1200"/>
              <a:buNone/>
              <a:defRPr sz="1200" b="1"/>
            </a:lvl5pPr>
            <a:lvl6pPr marL="2743200" lvl="5" indent="-228600" algn="l">
              <a:lnSpc>
                <a:spcPct val="100000"/>
              </a:lnSpc>
              <a:spcBef>
                <a:spcPts val="240"/>
              </a:spcBef>
              <a:spcAft>
                <a:spcPts val="0"/>
              </a:spcAft>
              <a:buClr>
                <a:schemeClr val="dk1"/>
              </a:buClr>
              <a:buSzPts val="1200"/>
              <a:buNone/>
              <a:defRPr sz="1200" b="1"/>
            </a:lvl6pPr>
            <a:lvl7pPr marL="3200400" lvl="6" indent="-228600" algn="l">
              <a:lnSpc>
                <a:spcPct val="100000"/>
              </a:lnSpc>
              <a:spcBef>
                <a:spcPts val="240"/>
              </a:spcBef>
              <a:spcAft>
                <a:spcPts val="0"/>
              </a:spcAft>
              <a:buClr>
                <a:schemeClr val="dk1"/>
              </a:buClr>
              <a:buSzPts val="1200"/>
              <a:buNone/>
              <a:defRPr sz="1200" b="1"/>
            </a:lvl7pPr>
            <a:lvl8pPr marL="3657600" lvl="7" indent="-228600" algn="l">
              <a:lnSpc>
                <a:spcPct val="100000"/>
              </a:lnSpc>
              <a:spcBef>
                <a:spcPts val="240"/>
              </a:spcBef>
              <a:spcAft>
                <a:spcPts val="0"/>
              </a:spcAft>
              <a:buClr>
                <a:schemeClr val="dk1"/>
              </a:buClr>
              <a:buSzPts val="1200"/>
              <a:buNone/>
              <a:defRPr sz="1200" b="1"/>
            </a:lvl8pPr>
            <a:lvl9pPr marL="4114800" lvl="8" indent="-228600" algn="l">
              <a:lnSpc>
                <a:spcPct val="100000"/>
              </a:lnSpc>
              <a:spcBef>
                <a:spcPts val="240"/>
              </a:spcBef>
              <a:spcAft>
                <a:spcPts val="0"/>
              </a:spcAft>
              <a:buClr>
                <a:schemeClr val="dk1"/>
              </a:buClr>
              <a:buSzPts val="1200"/>
              <a:buNone/>
              <a:defRPr sz="1200" b="1"/>
            </a:lvl9pPr>
          </a:lstStyle>
          <a:p>
            <a:endParaRPr/>
          </a:p>
        </p:txBody>
      </p:sp>
      <p:sp>
        <p:nvSpPr>
          <p:cNvPr id="61" name="Google Shape;61;p25"/>
          <p:cNvSpPr txBox="1">
            <a:spLocks noGrp="1"/>
          </p:cNvSpPr>
          <p:nvPr>
            <p:ph type="body" idx="4"/>
          </p:nvPr>
        </p:nvSpPr>
        <p:spPr>
          <a:xfrm>
            <a:off x="4700016" y="1276386"/>
            <a:ext cx="3200400" cy="233172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9403F"/>
              </a:buClr>
              <a:buSzPts val="1800"/>
              <a:buChar char="•"/>
              <a:defRPr sz="1800"/>
            </a:lvl1pPr>
            <a:lvl2pPr marL="914400" lvl="1" indent="-323850" algn="l">
              <a:lnSpc>
                <a:spcPct val="100000"/>
              </a:lnSpc>
              <a:spcBef>
                <a:spcPts val="300"/>
              </a:spcBef>
              <a:spcAft>
                <a:spcPts val="0"/>
              </a:spcAft>
              <a:buClr>
                <a:srgbClr val="49403F"/>
              </a:buClr>
              <a:buSzPts val="1500"/>
              <a:buChar char="–"/>
              <a:defRPr sz="1500"/>
            </a:lvl2pPr>
            <a:lvl3pPr marL="1371600" lvl="2" indent="-314325" algn="l">
              <a:lnSpc>
                <a:spcPct val="100000"/>
              </a:lnSpc>
              <a:spcBef>
                <a:spcPts val="270"/>
              </a:spcBef>
              <a:spcAft>
                <a:spcPts val="0"/>
              </a:spcAft>
              <a:buClr>
                <a:srgbClr val="49403F"/>
              </a:buClr>
              <a:buSzPts val="1350"/>
              <a:buChar char="•"/>
              <a:defRPr sz="1350"/>
            </a:lvl3pPr>
            <a:lvl4pPr marL="1828800" lvl="3" indent="-304800" algn="l">
              <a:lnSpc>
                <a:spcPct val="100000"/>
              </a:lnSpc>
              <a:spcBef>
                <a:spcPts val="240"/>
              </a:spcBef>
              <a:spcAft>
                <a:spcPts val="0"/>
              </a:spcAft>
              <a:buClr>
                <a:srgbClr val="49403F"/>
              </a:buClr>
              <a:buSzPts val="1200"/>
              <a:buChar char="–"/>
              <a:defRPr sz="1200"/>
            </a:lvl4pPr>
            <a:lvl5pPr marL="2286000" lvl="4" indent="-304800" algn="l">
              <a:lnSpc>
                <a:spcPct val="100000"/>
              </a:lnSpc>
              <a:spcBef>
                <a:spcPts val="240"/>
              </a:spcBef>
              <a:spcAft>
                <a:spcPts val="0"/>
              </a:spcAft>
              <a:buClr>
                <a:srgbClr val="49403F"/>
              </a:buClr>
              <a:buSzPts val="1200"/>
              <a:buChar char="»"/>
              <a:defRPr sz="1200"/>
            </a:lvl5pPr>
            <a:lvl6pPr marL="2743200" lvl="5" indent="-304800" algn="l">
              <a:lnSpc>
                <a:spcPct val="100000"/>
              </a:lnSpc>
              <a:spcBef>
                <a:spcPts val="240"/>
              </a:spcBef>
              <a:spcAft>
                <a:spcPts val="0"/>
              </a:spcAft>
              <a:buClr>
                <a:schemeClr val="dk1"/>
              </a:buClr>
              <a:buSzPts val="1200"/>
              <a:buChar char="•"/>
              <a:defRPr sz="1200"/>
            </a:lvl6pPr>
            <a:lvl7pPr marL="3200400" lvl="6" indent="-304800" algn="l">
              <a:lnSpc>
                <a:spcPct val="100000"/>
              </a:lnSpc>
              <a:spcBef>
                <a:spcPts val="240"/>
              </a:spcBef>
              <a:spcAft>
                <a:spcPts val="0"/>
              </a:spcAft>
              <a:buClr>
                <a:schemeClr val="dk1"/>
              </a:buClr>
              <a:buSzPts val="1200"/>
              <a:buChar char="•"/>
              <a:defRPr sz="1200"/>
            </a:lvl7pPr>
            <a:lvl8pPr marL="3657600" lvl="7" indent="-304800" algn="l">
              <a:lnSpc>
                <a:spcPct val="100000"/>
              </a:lnSpc>
              <a:spcBef>
                <a:spcPts val="240"/>
              </a:spcBef>
              <a:spcAft>
                <a:spcPts val="0"/>
              </a:spcAft>
              <a:buClr>
                <a:schemeClr val="dk1"/>
              </a:buClr>
              <a:buSzPts val="1200"/>
              <a:buChar char="•"/>
              <a:defRPr sz="1200"/>
            </a:lvl8pPr>
            <a:lvl9pPr marL="4114800" lvl="8" indent="-304800" algn="l">
              <a:lnSpc>
                <a:spcPct val="100000"/>
              </a:lnSpc>
              <a:spcBef>
                <a:spcPts val="240"/>
              </a:spcBef>
              <a:spcAft>
                <a:spcPts val="0"/>
              </a:spcAft>
              <a:buClr>
                <a:schemeClr val="dk1"/>
              </a:buClr>
              <a:buSzPts val="1200"/>
              <a:buChar char="•"/>
              <a:defRPr sz="1200"/>
            </a:lvl9pPr>
          </a:lstStyle>
          <a:p>
            <a:endParaRPr/>
          </a:p>
        </p:txBody>
      </p:sp>
      <p:sp>
        <p:nvSpPr>
          <p:cNvPr id="62" name="Google Shape;62;p2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a:prstGeom prst="rect">
            <a:avLst/>
          </a:prstGeom>
        </p:spPr>
        <p:txBody>
          <a:bodyPr/>
          <a:lstStyle/>
          <a:p>
            <a:r>
              <a:rPr lang="nl-NL"/>
              <a:t>Klik om de stijl te bewerken</a:t>
            </a:r>
          </a:p>
        </p:txBody>
      </p:sp>
      <p:sp>
        <p:nvSpPr>
          <p:cNvPr id="3" name="Ondertitel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nl-NL"/>
              <a:t>Klik om de ondertitelstijl van het model te bewerken</a:t>
            </a:r>
          </a:p>
        </p:txBody>
      </p:sp>
    </p:spTree>
    <p:extLst>
      <p:ext uri="{BB962C8B-B14F-4D97-AF65-F5344CB8AC3E}">
        <p14:creationId xmlns:p14="http://schemas.microsoft.com/office/powerpoint/2010/main" val="763447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49403F"/>
              </a:buClr>
              <a:buSzPts val="3200"/>
              <a:buFont typeface="Arial"/>
              <a:buChar char="•"/>
              <a:defRPr sz="3200" b="0" i="0" u="none" strike="noStrike" cap="none">
                <a:solidFill>
                  <a:srgbClr val="49403F"/>
                </a:solidFill>
                <a:latin typeface="Arial"/>
                <a:ea typeface="Arial"/>
                <a:cs typeface="Arial"/>
                <a:sym typeface="Arial"/>
              </a:defRPr>
            </a:lvl1pPr>
            <a:lvl2pPr marL="914400" marR="0" lvl="1" indent="-406400" algn="l" rtl="0">
              <a:lnSpc>
                <a:spcPct val="100000"/>
              </a:lnSpc>
              <a:spcBef>
                <a:spcPts val="560"/>
              </a:spcBef>
              <a:spcAft>
                <a:spcPts val="0"/>
              </a:spcAft>
              <a:buClr>
                <a:srgbClr val="49403F"/>
              </a:buClr>
              <a:buSzPts val="2800"/>
              <a:buFont typeface="Arial"/>
              <a:buChar char="–"/>
              <a:defRPr sz="2800" b="0" i="0" u="none" strike="noStrike" cap="none">
                <a:solidFill>
                  <a:srgbClr val="49403F"/>
                </a:solidFill>
                <a:latin typeface="Arial"/>
                <a:ea typeface="Arial"/>
                <a:cs typeface="Arial"/>
                <a:sym typeface="Arial"/>
              </a:defRPr>
            </a:lvl2pPr>
            <a:lvl3pPr marL="1371600" marR="0" lvl="2" indent="-381000" algn="l" rtl="0">
              <a:lnSpc>
                <a:spcPct val="100000"/>
              </a:lnSpc>
              <a:spcBef>
                <a:spcPts val="480"/>
              </a:spcBef>
              <a:spcAft>
                <a:spcPts val="0"/>
              </a:spcAft>
              <a:buClr>
                <a:srgbClr val="49403F"/>
              </a:buClr>
              <a:buSzPts val="2400"/>
              <a:buFont typeface="Arial"/>
              <a:buChar char="•"/>
              <a:defRPr sz="2400" b="0" i="0" u="none" strike="noStrike" cap="none">
                <a:solidFill>
                  <a:srgbClr val="49403F"/>
                </a:solidFill>
                <a:latin typeface="Arial"/>
                <a:ea typeface="Arial"/>
                <a:cs typeface="Arial"/>
                <a:sym typeface="Arial"/>
              </a:defRPr>
            </a:lvl3pPr>
            <a:lvl4pPr marL="1828800" marR="0" lvl="3" indent="-355600" algn="l" rtl="0">
              <a:lnSpc>
                <a:spcPct val="100000"/>
              </a:lnSpc>
              <a:spcBef>
                <a:spcPts val="400"/>
              </a:spcBef>
              <a:spcAft>
                <a:spcPts val="0"/>
              </a:spcAft>
              <a:buClr>
                <a:srgbClr val="49403F"/>
              </a:buClr>
              <a:buSzPts val="2000"/>
              <a:buFont typeface="Arial"/>
              <a:buChar char="–"/>
              <a:defRPr sz="2000" b="0" i="0" u="none" strike="noStrike" cap="none">
                <a:solidFill>
                  <a:srgbClr val="49403F"/>
                </a:solidFill>
                <a:latin typeface="Arial"/>
                <a:ea typeface="Arial"/>
                <a:cs typeface="Arial"/>
                <a:sym typeface="Arial"/>
              </a:defRPr>
            </a:lvl4pPr>
            <a:lvl5pPr marL="2286000" marR="0" lvl="4" indent="-355600" algn="l" rtl="0">
              <a:lnSpc>
                <a:spcPct val="100000"/>
              </a:lnSpc>
              <a:spcBef>
                <a:spcPts val="400"/>
              </a:spcBef>
              <a:spcAft>
                <a:spcPts val="0"/>
              </a:spcAft>
              <a:buClr>
                <a:srgbClr val="49403F"/>
              </a:buClr>
              <a:buSzPts val="2000"/>
              <a:buFont typeface="Arial"/>
              <a:buChar char="»"/>
              <a:defRPr sz="2000" b="0" i="0" u="none" strike="noStrike" cap="none">
                <a:solidFill>
                  <a:srgbClr val="49403F"/>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9B969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9B969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9B96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7.ti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www.youtube.com/watch?v=GOHvMz7dl2A" TargetMode="Externa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6.png"/><Relationship Id="rId7"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87;p2">
            <a:extLst>
              <a:ext uri="{FF2B5EF4-FFF2-40B4-BE49-F238E27FC236}">
                <a16:creationId xmlns:a16="http://schemas.microsoft.com/office/drawing/2014/main" id="{8729C8DC-CD6A-B628-220D-E90895D5F538}"/>
              </a:ext>
            </a:extLst>
          </p:cNvPr>
          <p:cNvPicPr preferRelativeResize="0"/>
          <p:nvPr/>
        </p:nvPicPr>
        <p:blipFill rotWithShape="1">
          <a:blip r:embed="rId3">
            <a:alphaModFix/>
          </a:blip>
          <a:srcRect/>
          <a:stretch/>
        </p:blipFill>
        <p:spPr>
          <a:xfrm>
            <a:off x="0" y="57151"/>
            <a:ext cx="9144000" cy="5143500"/>
          </a:xfrm>
          <a:prstGeom prst="rect">
            <a:avLst/>
          </a:prstGeom>
          <a:noFill/>
          <a:ln>
            <a:noFill/>
          </a:ln>
        </p:spPr>
      </p:pic>
      <p:cxnSp>
        <p:nvCxnSpPr>
          <p:cNvPr id="26" name="Rechte verbindingslijn 25">
            <a:extLst>
              <a:ext uri="{FF2B5EF4-FFF2-40B4-BE49-F238E27FC236}">
                <a16:creationId xmlns:a16="http://schemas.microsoft.com/office/drawing/2014/main" id="{DF1F3804-5FCA-C74D-B674-18305939E5D1}"/>
              </a:ext>
            </a:extLst>
          </p:cNvPr>
          <p:cNvCxnSpPr>
            <a:cxnSpLocks/>
          </p:cNvCxnSpPr>
          <p:nvPr/>
        </p:nvCxnSpPr>
        <p:spPr>
          <a:xfrm>
            <a:off x="985234" y="1087592"/>
            <a:ext cx="5418786" cy="0"/>
          </a:xfrm>
          <a:prstGeom prst="line">
            <a:avLst/>
          </a:prstGeom>
          <a:ln w="76200">
            <a:solidFill>
              <a:srgbClr val="EA0013"/>
            </a:solidFill>
          </a:ln>
        </p:spPr>
        <p:style>
          <a:lnRef idx="1">
            <a:schemeClr val="accent2"/>
          </a:lnRef>
          <a:fillRef idx="0">
            <a:schemeClr val="accent2"/>
          </a:fillRef>
          <a:effectRef idx="0">
            <a:schemeClr val="accent2"/>
          </a:effectRef>
          <a:fontRef idx="minor">
            <a:schemeClr val="tx1"/>
          </a:fontRef>
        </p:style>
      </p:cxnSp>
      <p:pic>
        <p:nvPicPr>
          <p:cNvPr id="10" name="Afbeelding 9">
            <a:extLst>
              <a:ext uri="{FF2B5EF4-FFF2-40B4-BE49-F238E27FC236}">
                <a16:creationId xmlns:a16="http://schemas.microsoft.com/office/drawing/2014/main" id="{95E83BB0-2CD3-8846-92E2-6EE36838C43D}"/>
              </a:ext>
            </a:extLst>
          </p:cNvPr>
          <p:cNvPicPr>
            <a:picLocks noChangeAspect="1"/>
          </p:cNvPicPr>
          <p:nvPr/>
        </p:nvPicPr>
        <p:blipFill>
          <a:blip r:embed="rId4"/>
          <a:stretch>
            <a:fillRect/>
          </a:stretch>
        </p:blipFill>
        <p:spPr>
          <a:xfrm>
            <a:off x="3312509" y="734533"/>
            <a:ext cx="5704703" cy="3277053"/>
          </a:xfrm>
          <a:prstGeom prst="rect">
            <a:avLst/>
          </a:prstGeom>
        </p:spPr>
      </p:pic>
      <p:sp>
        <p:nvSpPr>
          <p:cNvPr id="7" name="Tekstvak 6">
            <a:extLst>
              <a:ext uri="{FF2B5EF4-FFF2-40B4-BE49-F238E27FC236}">
                <a16:creationId xmlns:a16="http://schemas.microsoft.com/office/drawing/2014/main" id="{D079BF29-E84A-0848-95A6-FD3C7318EB86}"/>
              </a:ext>
            </a:extLst>
          </p:cNvPr>
          <p:cNvSpPr txBox="1"/>
          <p:nvPr/>
        </p:nvSpPr>
        <p:spPr>
          <a:xfrm>
            <a:off x="3112583" y="4324910"/>
            <a:ext cx="5904629" cy="461665"/>
          </a:xfrm>
          <a:prstGeom prst="rect">
            <a:avLst/>
          </a:prstGeom>
          <a:noFill/>
        </p:spPr>
        <p:txBody>
          <a:bodyPr wrap="square" rtlCol="0">
            <a:spAutoFit/>
          </a:bodyPr>
          <a:lstStyle/>
          <a:p>
            <a:pPr algn="ctr"/>
            <a:r>
              <a:rPr lang="en-GB" sz="2400" b="1" noProof="0" dirty="0">
                <a:solidFill>
                  <a:srgbClr val="0099D9"/>
                </a:solidFill>
                <a:latin typeface="Arial" panose="020B0604020202020204" pitchFamily="34" charset="0"/>
                <a:cs typeface="Arial" panose="020B0604020202020204" pitchFamily="34" charset="0"/>
              </a:rPr>
              <a:t>“SCE your ticket to ride!”</a:t>
            </a:r>
          </a:p>
        </p:txBody>
      </p:sp>
      <p:sp>
        <p:nvSpPr>
          <p:cNvPr id="4" name="Tekstvak 3">
            <a:extLst>
              <a:ext uri="{FF2B5EF4-FFF2-40B4-BE49-F238E27FC236}">
                <a16:creationId xmlns:a16="http://schemas.microsoft.com/office/drawing/2014/main" id="{2E7D9B64-477A-25F7-8C71-5818E5B51C50}"/>
              </a:ext>
            </a:extLst>
          </p:cNvPr>
          <p:cNvSpPr txBox="1"/>
          <p:nvPr/>
        </p:nvSpPr>
        <p:spPr>
          <a:xfrm>
            <a:off x="351863" y="2175907"/>
            <a:ext cx="3014203" cy="1384995"/>
          </a:xfrm>
          <a:prstGeom prst="rect">
            <a:avLst/>
          </a:prstGeom>
          <a:solidFill>
            <a:schemeClr val="bg1"/>
          </a:solidFill>
        </p:spPr>
        <p:txBody>
          <a:bodyPr wrap="square">
            <a:spAutoFit/>
          </a:bodyPr>
          <a:lstStyle/>
          <a:p>
            <a:pPr algn="ctr"/>
            <a:r>
              <a:rPr lang="en-GB" sz="2800" b="1" noProof="0" dirty="0">
                <a:solidFill>
                  <a:srgbClr val="FF0000"/>
                </a:solidFill>
              </a:rPr>
              <a:t>Parents’ Information Evening 2025</a:t>
            </a:r>
          </a:p>
        </p:txBody>
      </p:sp>
      <p:sp>
        <p:nvSpPr>
          <p:cNvPr id="6" name="Tekstvak 5">
            <a:extLst>
              <a:ext uri="{FF2B5EF4-FFF2-40B4-BE49-F238E27FC236}">
                <a16:creationId xmlns:a16="http://schemas.microsoft.com/office/drawing/2014/main" id="{F8AB8047-59C4-374E-8015-EC426C09F3CF}"/>
              </a:ext>
            </a:extLst>
          </p:cNvPr>
          <p:cNvSpPr txBox="1"/>
          <p:nvPr/>
        </p:nvSpPr>
        <p:spPr>
          <a:xfrm>
            <a:off x="226750" y="322610"/>
            <a:ext cx="3014203" cy="715581"/>
          </a:xfrm>
          <a:prstGeom prst="rect">
            <a:avLst/>
          </a:prstGeom>
          <a:solidFill>
            <a:schemeClr val="lt1"/>
          </a:solidFill>
        </p:spPr>
        <p:txBody>
          <a:bodyPr wrap="square" rtlCol="0">
            <a:spAutoFit/>
          </a:bodyPr>
          <a:lstStyle/>
          <a:p>
            <a:pPr algn="ctr"/>
            <a:r>
              <a:rPr lang="en-GB" sz="4050" b="1" noProof="0" dirty="0">
                <a:solidFill>
                  <a:srgbClr val="0099D9"/>
                </a:solidFill>
                <a:latin typeface="Arial" panose="020B0604020202020204" pitchFamily="34" charset="0"/>
                <a:cs typeface="Arial" panose="020B0604020202020204" pitchFamily="34" charset="0"/>
              </a:rPr>
              <a:t>Welcome</a:t>
            </a:r>
          </a:p>
        </p:txBody>
      </p:sp>
    </p:spTree>
    <p:extLst>
      <p:ext uri="{BB962C8B-B14F-4D97-AF65-F5344CB8AC3E}">
        <p14:creationId xmlns:p14="http://schemas.microsoft.com/office/powerpoint/2010/main" val="306708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9"/>
          <p:cNvSpPr txBox="1">
            <a:spLocks noGrp="1"/>
          </p:cNvSpPr>
          <p:nvPr>
            <p:ph type="body" idx="1"/>
          </p:nvPr>
        </p:nvSpPr>
        <p:spPr>
          <a:xfrm>
            <a:off x="211023" y="486554"/>
            <a:ext cx="8353798" cy="746125"/>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880"/>
              </a:spcBef>
              <a:spcAft>
                <a:spcPts val="0"/>
              </a:spcAft>
              <a:buClr>
                <a:schemeClr val="dk2"/>
              </a:buClr>
              <a:buSzPts val="4400"/>
              <a:buFont typeface="Arial"/>
              <a:buNone/>
            </a:pPr>
            <a:endParaRPr lang="en-GB" noProof="0" dirty="0"/>
          </a:p>
        </p:txBody>
      </p:sp>
      <p:sp>
        <p:nvSpPr>
          <p:cNvPr id="180" name="Google Shape;180;p9"/>
          <p:cNvSpPr txBox="1">
            <a:spLocks noGrp="1"/>
          </p:cNvSpPr>
          <p:nvPr>
            <p:ph type="body" idx="2"/>
          </p:nvPr>
        </p:nvSpPr>
        <p:spPr>
          <a:xfrm>
            <a:off x="211023" y="1423887"/>
            <a:ext cx="2718376" cy="3151658"/>
          </a:xfrm>
          <a:prstGeom prst="rect">
            <a:avLst/>
          </a:prstGeom>
          <a:noFill/>
          <a:ln>
            <a:noFill/>
          </a:ln>
        </p:spPr>
        <p:txBody>
          <a:bodyPr spcFirstLastPara="1" wrap="square" lIns="91425" tIns="45700" rIns="91425" bIns="45700" anchor="t" anchorCtr="0">
            <a:normAutofit/>
          </a:bodyPr>
          <a:lstStyle/>
          <a:p>
            <a:pPr marL="457200" lvl="0" indent="-228600" algn="l" rtl="0">
              <a:lnSpc>
                <a:spcPct val="80000"/>
              </a:lnSpc>
              <a:spcBef>
                <a:spcPts val="440"/>
              </a:spcBef>
              <a:spcAft>
                <a:spcPts val="0"/>
              </a:spcAft>
              <a:buClr>
                <a:schemeClr val="dk1"/>
              </a:buClr>
              <a:buSzPts val="2200"/>
              <a:buFont typeface="Arial"/>
              <a:buNone/>
            </a:pPr>
            <a:endParaRPr lang="en-GB" noProof="0" dirty="0"/>
          </a:p>
        </p:txBody>
      </p:sp>
      <p:sp>
        <p:nvSpPr>
          <p:cNvPr id="181" name="Google Shape;181;p9"/>
          <p:cNvSpPr txBox="1">
            <a:spLocks noGrp="1"/>
          </p:cNvSpPr>
          <p:nvPr>
            <p:ph type="body" idx="3"/>
          </p:nvPr>
        </p:nvSpPr>
        <p:spPr>
          <a:xfrm>
            <a:off x="3008775" y="1423887"/>
            <a:ext cx="5556046" cy="3151658"/>
          </a:xfrm>
          <a:prstGeom prst="rect">
            <a:avLst/>
          </a:prstGeom>
          <a:noFill/>
          <a:ln>
            <a:noFill/>
          </a:ln>
        </p:spPr>
        <p:txBody>
          <a:bodyPr spcFirstLastPara="1" wrap="square" lIns="91425" tIns="45700" rIns="91425" bIns="45700" anchor="t" anchorCtr="0">
            <a:noAutofit/>
          </a:bodyPr>
          <a:lstStyle/>
          <a:p>
            <a:pPr marL="457200" lvl="0" indent="-228600" algn="l" rtl="0">
              <a:lnSpc>
                <a:spcPct val="70000"/>
              </a:lnSpc>
              <a:spcBef>
                <a:spcPts val="320"/>
              </a:spcBef>
              <a:spcAft>
                <a:spcPts val="0"/>
              </a:spcAft>
              <a:buClr>
                <a:schemeClr val="dk1"/>
              </a:buClr>
              <a:buSzPts val="1600"/>
              <a:buFont typeface="Arial"/>
              <a:buNone/>
            </a:pPr>
            <a:endParaRPr lang="en-GB" noProof="0" dirty="0"/>
          </a:p>
        </p:txBody>
      </p:sp>
      <p:pic>
        <p:nvPicPr>
          <p:cNvPr id="182" name="Google Shape;182;p9"/>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83" name="Google Shape;183;p9"/>
          <p:cNvSpPr txBox="1"/>
          <p:nvPr/>
        </p:nvSpPr>
        <p:spPr>
          <a:xfrm>
            <a:off x="3162986" y="3058633"/>
            <a:ext cx="5417035" cy="1708120"/>
          </a:xfrm>
          <a:prstGeom prst="rect">
            <a:avLst/>
          </a:prstGeom>
          <a:noFill/>
          <a:ln>
            <a:noFill/>
          </a:ln>
        </p:spPr>
        <p:txBody>
          <a:bodyPr spcFirstLastPara="1" wrap="square" lIns="91425" tIns="45700" rIns="91425" bIns="45700" anchor="t" anchorCtr="0">
            <a:spAutoFit/>
          </a:bodyPr>
          <a:lstStyle/>
          <a:p>
            <a:pPr marL="6350" marR="0" lvl="0" algn="l" rtl="0">
              <a:lnSpc>
                <a:spcPct val="150000"/>
              </a:lnSpc>
              <a:spcBef>
                <a:spcPts val="0"/>
              </a:spcBef>
              <a:spcAft>
                <a:spcPts val="0"/>
              </a:spcAft>
              <a:buClr>
                <a:schemeClr val="dk1"/>
              </a:buClr>
              <a:buSzPts val="1700"/>
            </a:pPr>
            <a:r>
              <a:rPr lang="en-GB" noProof="0" dirty="0">
                <a:solidFill>
                  <a:schemeClr val="dk1"/>
                </a:solidFill>
              </a:rPr>
              <a:t>Advantages:</a:t>
            </a:r>
            <a:r>
              <a:rPr lang="en-GB" sz="1400" b="0" i="0" u="none" strike="noStrike" cap="none" noProof="0" dirty="0">
                <a:solidFill>
                  <a:schemeClr val="dk1"/>
                </a:solidFill>
                <a:latin typeface="Arial"/>
                <a:ea typeface="Arial"/>
                <a:cs typeface="Arial"/>
                <a:sym typeface="Arial"/>
              </a:rPr>
              <a:t> </a:t>
            </a:r>
            <a:endParaRPr lang="en-GB" noProof="0" dirty="0"/>
          </a:p>
          <a:p>
            <a:pPr marL="285750" marR="0" lvl="0" indent="-279400" algn="l" rtl="0">
              <a:lnSpc>
                <a:spcPct val="150000"/>
              </a:lnSpc>
              <a:spcBef>
                <a:spcPts val="0"/>
              </a:spcBef>
              <a:spcAft>
                <a:spcPts val="0"/>
              </a:spcAft>
              <a:buClr>
                <a:schemeClr val="dk1"/>
              </a:buClr>
              <a:buSzPts val="1700"/>
              <a:buFont typeface="Arial"/>
              <a:buChar char="▪"/>
            </a:pPr>
            <a:r>
              <a:rPr lang="en-GB" sz="1400" b="0" i="0" u="none" strike="noStrike" cap="none" noProof="0" dirty="0">
                <a:solidFill>
                  <a:schemeClr val="dk1"/>
                </a:solidFill>
                <a:latin typeface="Arial"/>
                <a:ea typeface="Arial"/>
                <a:cs typeface="Arial"/>
                <a:sym typeface="Arial"/>
              </a:rPr>
              <a:t>Gives pupils time to adjust to their new surroundings.</a:t>
            </a:r>
            <a:endParaRPr lang="en-GB" noProof="0" dirty="0"/>
          </a:p>
          <a:p>
            <a:pPr marL="285750" marR="0" lvl="0" indent="-279400" algn="l" rtl="0">
              <a:lnSpc>
                <a:spcPct val="150000"/>
              </a:lnSpc>
              <a:spcBef>
                <a:spcPts val="0"/>
              </a:spcBef>
              <a:spcAft>
                <a:spcPts val="0"/>
              </a:spcAft>
              <a:buClr>
                <a:schemeClr val="dk1"/>
              </a:buClr>
              <a:buSzPts val="1700"/>
              <a:buFont typeface="Arial"/>
              <a:buChar char="▪"/>
            </a:pPr>
            <a:r>
              <a:rPr lang="en-GB" sz="1400" b="0" i="0" u="none" strike="noStrike" cap="none" noProof="0" dirty="0">
                <a:solidFill>
                  <a:schemeClr val="dk1"/>
                </a:solidFill>
                <a:latin typeface="Arial"/>
                <a:ea typeface="Arial"/>
                <a:cs typeface="Arial"/>
                <a:sym typeface="Arial"/>
              </a:rPr>
              <a:t>Pupils </a:t>
            </a:r>
            <a:r>
              <a:rPr lang="en-GB" noProof="0" dirty="0">
                <a:solidFill>
                  <a:schemeClr val="dk1"/>
                </a:solidFill>
              </a:rPr>
              <a:t>follow lesson at the highest educational level.</a:t>
            </a:r>
            <a:endParaRPr lang="en-GB" noProof="0" dirty="0"/>
          </a:p>
          <a:p>
            <a:pPr marL="285750" marR="0" lvl="0" indent="-279400" algn="l" rtl="0">
              <a:lnSpc>
                <a:spcPct val="150000"/>
              </a:lnSpc>
              <a:spcBef>
                <a:spcPts val="0"/>
              </a:spcBef>
              <a:spcAft>
                <a:spcPts val="0"/>
              </a:spcAft>
              <a:buClr>
                <a:schemeClr val="dk1"/>
              </a:buClr>
              <a:buSzPts val="1700"/>
              <a:buFont typeface="Arial"/>
              <a:buChar char="▪"/>
            </a:pPr>
            <a:r>
              <a:rPr lang="en-GB" noProof="0" dirty="0">
                <a:solidFill>
                  <a:schemeClr val="dk1"/>
                </a:solidFill>
              </a:rPr>
              <a:t>Gives pupils extra time to show which educational routes fits best with their ambitions and educational abilities.</a:t>
            </a:r>
            <a:endParaRPr lang="en-GB" noProof="0" dirty="0"/>
          </a:p>
        </p:txBody>
      </p:sp>
      <p:sp>
        <p:nvSpPr>
          <p:cNvPr id="185" name="Google Shape;185;p9"/>
          <p:cNvSpPr/>
          <p:nvPr/>
        </p:nvSpPr>
        <p:spPr>
          <a:xfrm>
            <a:off x="3143540" y="1398013"/>
            <a:ext cx="2718376" cy="1344900"/>
          </a:xfrm>
          <a:prstGeom prst="roundRect">
            <a:avLst>
              <a:gd name="adj" fmla="val 16667"/>
            </a:avLst>
          </a:prstGeom>
          <a:solidFill>
            <a:schemeClr val="accen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6350" marR="0" lvl="0" indent="0" algn="l" rtl="0">
              <a:lnSpc>
                <a:spcPct val="150000"/>
              </a:lnSpc>
              <a:spcBef>
                <a:spcPts val="0"/>
              </a:spcBef>
              <a:spcAft>
                <a:spcPts val="0"/>
              </a:spcAft>
              <a:buNone/>
            </a:pPr>
            <a:r>
              <a:rPr lang="en-GB" sz="1200" b="1" i="0" u="none" strike="noStrike" cap="none" noProof="0" dirty="0">
                <a:solidFill>
                  <a:schemeClr val="lt1"/>
                </a:solidFill>
              </a:rPr>
              <a:t>Mixed ability classes</a:t>
            </a:r>
            <a:endParaRPr lang="en-GB" sz="1200" noProof="0" dirty="0"/>
          </a:p>
          <a:p>
            <a:pPr marL="285750" marR="0" lvl="0" indent="-247650" algn="l" rtl="0">
              <a:lnSpc>
                <a:spcPct val="100000"/>
              </a:lnSpc>
              <a:spcBef>
                <a:spcPts val="320"/>
              </a:spcBef>
              <a:spcAft>
                <a:spcPts val="0"/>
              </a:spcAft>
              <a:buClr>
                <a:schemeClr val="dk1"/>
              </a:buClr>
              <a:buSzPts val="1200"/>
              <a:buChar char="▪"/>
            </a:pPr>
            <a:r>
              <a:rPr lang="en-GB" sz="1200" i="0" u="none" strike="noStrike" cap="none" noProof="0" dirty="0" err="1">
                <a:solidFill>
                  <a:schemeClr val="lt1"/>
                </a:solidFill>
              </a:rPr>
              <a:t>havo</a:t>
            </a:r>
            <a:r>
              <a:rPr lang="en-GB" sz="1200" i="0" u="none" strike="noStrike" cap="none" noProof="0" dirty="0">
                <a:solidFill>
                  <a:schemeClr val="lt1"/>
                </a:solidFill>
              </a:rPr>
              <a:t>/</a:t>
            </a:r>
            <a:r>
              <a:rPr lang="en-GB" sz="1200" i="0" u="none" strike="noStrike" cap="none" noProof="0" dirty="0" err="1">
                <a:solidFill>
                  <a:schemeClr val="lt1"/>
                </a:solidFill>
              </a:rPr>
              <a:t>mavo</a:t>
            </a:r>
            <a:endParaRPr lang="en-GB" sz="1200" noProof="0" dirty="0"/>
          </a:p>
          <a:p>
            <a:pPr marL="285750" marR="0" lvl="0" indent="-247650" algn="l" rtl="0">
              <a:lnSpc>
                <a:spcPct val="100000"/>
              </a:lnSpc>
              <a:spcBef>
                <a:spcPts val="320"/>
              </a:spcBef>
              <a:spcAft>
                <a:spcPts val="0"/>
              </a:spcAft>
              <a:buClr>
                <a:schemeClr val="dk1"/>
              </a:buClr>
              <a:buSzPts val="1200"/>
              <a:buChar char="▪"/>
            </a:pPr>
            <a:r>
              <a:rPr lang="en-GB" sz="1200" i="0" u="none" strike="noStrike" cap="none" noProof="0" dirty="0">
                <a:solidFill>
                  <a:schemeClr val="lt1"/>
                </a:solidFill>
              </a:rPr>
              <a:t>TTO </a:t>
            </a:r>
            <a:r>
              <a:rPr lang="en-GB" sz="1200" i="0" u="none" strike="noStrike" cap="none" noProof="0" dirty="0" err="1">
                <a:solidFill>
                  <a:schemeClr val="lt1"/>
                </a:solidFill>
              </a:rPr>
              <a:t>havo</a:t>
            </a:r>
            <a:r>
              <a:rPr lang="en-GB" sz="1200" i="0" u="none" strike="noStrike" cap="none" noProof="0" dirty="0">
                <a:solidFill>
                  <a:schemeClr val="lt1"/>
                </a:solidFill>
              </a:rPr>
              <a:t>/</a:t>
            </a:r>
            <a:r>
              <a:rPr lang="en-GB" sz="1200" i="0" u="none" strike="noStrike" cap="none" noProof="0" dirty="0" err="1">
                <a:solidFill>
                  <a:schemeClr val="lt1"/>
                </a:solidFill>
              </a:rPr>
              <a:t>mavo</a:t>
            </a:r>
            <a:endParaRPr lang="en-GB" sz="1200" noProof="0" dirty="0"/>
          </a:p>
          <a:p>
            <a:pPr marL="285750" marR="0" lvl="0" indent="-247650" algn="l" rtl="0">
              <a:lnSpc>
                <a:spcPct val="100000"/>
              </a:lnSpc>
              <a:spcBef>
                <a:spcPts val="320"/>
              </a:spcBef>
              <a:spcAft>
                <a:spcPts val="0"/>
              </a:spcAft>
              <a:buClr>
                <a:schemeClr val="dk1"/>
              </a:buClr>
              <a:buSzPts val="1200"/>
              <a:buChar char="▪"/>
            </a:pPr>
            <a:r>
              <a:rPr lang="en-GB" sz="1200" i="0" u="none" strike="noStrike" cap="none" noProof="0" dirty="0">
                <a:solidFill>
                  <a:schemeClr val="lt1"/>
                </a:solidFill>
              </a:rPr>
              <a:t>atheneum/</a:t>
            </a:r>
            <a:r>
              <a:rPr lang="en-GB" sz="1200" i="0" u="none" strike="noStrike" cap="none" noProof="0" dirty="0" err="1">
                <a:solidFill>
                  <a:schemeClr val="lt1"/>
                </a:solidFill>
              </a:rPr>
              <a:t>havo</a:t>
            </a:r>
            <a:endParaRPr lang="en-GB" sz="1200" noProof="0" dirty="0"/>
          </a:p>
          <a:p>
            <a:pPr marL="285750" marR="0" lvl="0" indent="-247650" algn="l" rtl="0">
              <a:lnSpc>
                <a:spcPct val="100000"/>
              </a:lnSpc>
              <a:spcBef>
                <a:spcPts val="320"/>
              </a:spcBef>
              <a:spcAft>
                <a:spcPts val="0"/>
              </a:spcAft>
              <a:buClr>
                <a:schemeClr val="dk1"/>
              </a:buClr>
              <a:buSzPts val="1200"/>
              <a:buChar char="▪"/>
            </a:pPr>
            <a:r>
              <a:rPr lang="en-GB" sz="1200" i="0" u="none" strike="noStrike" cap="none" noProof="0" dirty="0">
                <a:solidFill>
                  <a:schemeClr val="lt1"/>
                </a:solidFill>
              </a:rPr>
              <a:t>TTO atheneum/</a:t>
            </a:r>
            <a:r>
              <a:rPr lang="en-GB" sz="1200" i="0" u="none" strike="noStrike" cap="none" noProof="0" dirty="0" err="1">
                <a:solidFill>
                  <a:schemeClr val="lt1"/>
                </a:solidFill>
              </a:rPr>
              <a:t>havo</a:t>
            </a:r>
            <a:endParaRPr lang="en-GB" sz="1200" noProof="0" dirty="0"/>
          </a:p>
        </p:txBody>
      </p:sp>
      <p:sp>
        <p:nvSpPr>
          <p:cNvPr id="4" name="Google Shape;89;p2">
            <a:extLst>
              <a:ext uri="{FF2B5EF4-FFF2-40B4-BE49-F238E27FC236}">
                <a16:creationId xmlns:a16="http://schemas.microsoft.com/office/drawing/2014/main" id="{22231F71-08B7-AFC4-E986-1F45CA927CA8}"/>
              </a:ext>
            </a:extLst>
          </p:cNvPr>
          <p:cNvSpPr txBox="1"/>
          <p:nvPr/>
        </p:nvSpPr>
        <p:spPr>
          <a:xfrm>
            <a:off x="71572" y="202768"/>
            <a:ext cx="4431156" cy="584735"/>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3200" b="1" dirty="0">
                <a:solidFill>
                  <a:schemeClr val="dk2"/>
                </a:solidFill>
              </a:rPr>
              <a:t>Year 1</a:t>
            </a:r>
            <a:r>
              <a:rPr lang="en-GB" sz="3200" b="1" i="0" u="none" strike="noStrike" cap="none" noProof="0" dirty="0">
                <a:solidFill>
                  <a:schemeClr val="dk2"/>
                </a:solidFill>
                <a:latin typeface="Arial"/>
                <a:ea typeface="Arial"/>
                <a:cs typeface="Arial"/>
                <a:sym typeface="Arial"/>
              </a:rPr>
              <a:t> in a nutshell!</a:t>
            </a:r>
            <a:endParaRPr lang="en-GB" sz="1200" noProof="0" dirty="0"/>
          </a:p>
        </p:txBody>
      </p:sp>
      <p:sp>
        <p:nvSpPr>
          <p:cNvPr id="6" name="Google Shape;170;p8">
            <a:extLst>
              <a:ext uri="{FF2B5EF4-FFF2-40B4-BE49-F238E27FC236}">
                <a16:creationId xmlns:a16="http://schemas.microsoft.com/office/drawing/2014/main" id="{52F3187E-8EDF-EDA5-E318-002268BA0C0A}"/>
              </a:ext>
            </a:extLst>
          </p:cNvPr>
          <p:cNvSpPr/>
          <p:nvPr/>
        </p:nvSpPr>
        <p:spPr>
          <a:xfrm>
            <a:off x="6528525" y="321683"/>
            <a:ext cx="2171061" cy="2152659"/>
          </a:xfrm>
          <a:prstGeom prst="ellipse">
            <a:avLst/>
          </a:prstGeom>
          <a:solidFill>
            <a:srgbClr val="D70927"/>
          </a:solidFill>
          <a:ln>
            <a:noFill/>
          </a:ln>
        </p:spPr>
        <p:txBody>
          <a:bodyPr spcFirstLastPara="1" wrap="square" lIns="91425" tIns="45700" rIns="91425" bIns="45700" anchor="ctr" anchorCtr="0">
            <a:noAutofit/>
          </a:bodyPr>
          <a:lstStyle/>
          <a:p>
            <a:pPr marL="0" marR="0" lvl="0" indent="0" algn="ctr" rtl="0">
              <a:lnSpc>
                <a:spcPct val="182857"/>
              </a:lnSpc>
              <a:spcBef>
                <a:spcPts val="0"/>
              </a:spcBef>
              <a:spcAft>
                <a:spcPts val="0"/>
              </a:spcAft>
              <a:buNone/>
            </a:pPr>
            <a:endParaRPr lang="en-GB" sz="1400" b="1" i="1" u="none" strike="noStrike" cap="none" noProof="0" dirty="0">
              <a:solidFill>
                <a:schemeClr val="lt1"/>
              </a:solidFill>
              <a:latin typeface="Arial"/>
              <a:ea typeface="Arial"/>
              <a:cs typeface="Arial"/>
              <a:sym typeface="Arial"/>
            </a:endParaRPr>
          </a:p>
        </p:txBody>
      </p:sp>
      <p:sp>
        <p:nvSpPr>
          <p:cNvPr id="7" name="Vrije vorm 20">
            <a:extLst>
              <a:ext uri="{FF2B5EF4-FFF2-40B4-BE49-F238E27FC236}">
                <a16:creationId xmlns:a16="http://schemas.microsoft.com/office/drawing/2014/main" id="{320FF586-35FB-1769-4478-E5F90DC75478}"/>
              </a:ext>
            </a:extLst>
          </p:cNvPr>
          <p:cNvSpPr/>
          <p:nvPr/>
        </p:nvSpPr>
        <p:spPr bwMode="auto">
          <a:xfrm rot="1209093">
            <a:off x="6668580" y="1063283"/>
            <a:ext cx="1827961" cy="721206"/>
          </a:xfrm>
          <a:custGeom>
            <a:avLst/>
            <a:gdLst>
              <a:gd name="connsiteX0" fmla="*/ 0 w 2296592"/>
              <a:gd name="connsiteY0" fmla="*/ 0 h 1608876"/>
              <a:gd name="connsiteX1" fmla="*/ 2296592 w 2296592"/>
              <a:gd name="connsiteY1" fmla="*/ 0 h 1608876"/>
              <a:gd name="connsiteX2" fmla="*/ 2296592 w 2296592"/>
              <a:gd name="connsiteY2" fmla="*/ 1608876 h 1608876"/>
              <a:gd name="connsiteX3" fmla="*/ 0 w 2296592"/>
              <a:gd name="connsiteY3" fmla="*/ 1608876 h 1608876"/>
              <a:gd name="connsiteX4" fmla="*/ 0 w 2296592"/>
              <a:gd name="connsiteY4" fmla="*/ 0 h 160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592" h="1608876">
                <a:moveTo>
                  <a:pt x="0" y="0"/>
                </a:moveTo>
                <a:lnTo>
                  <a:pt x="2296592" y="0"/>
                </a:lnTo>
                <a:lnTo>
                  <a:pt x="2296592" y="1608876"/>
                </a:lnTo>
                <a:lnTo>
                  <a:pt x="0" y="1608876"/>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algn="ctr" defTabSz="933450">
              <a:lnSpc>
                <a:spcPct val="90000"/>
              </a:lnSpc>
              <a:spcAft>
                <a:spcPct val="35000"/>
              </a:spcAft>
              <a:defRPr/>
            </a:pPr>
            <a:r>
              <a:rPr lang="en-GB" sz="1800" b="1" noProof="0" dirty="0">
                <a:solidFill>
                  <a:schemeClr val="bg1"/>
                </a:solidFill>
              </a:rPr>
              <a:t>A great start to your journey of discovery</a:t>
            </a:r>
          </a:p>
        </p:txBody>
      </p:sp>
      <p:pic>
        <p:nvPicPr>
          <p:cNvPr id="8" name="Afbeelding 7" descr="Afbeelding met persoon, binnen&#10;&#10;Automatisch gegenereerde beschrijving">
            <a:extLst>
              <a:ext uri="{FF2B5EF4-FFF2-40B4-BE49-F238E27FC236}">
                <a16:creationId xmlns:a16="http://schemas.microsoft.com/office/drawing/2014/main" id="{F17384E5-7628-2FCA-1FDA-7952B6D8AC0B}"/>
              </a:ext>
            </a:extLst>
          </p:cNvPr>
          <p:cNvPicPr>
            <a:picLocks noChangeAspect="1"/>
          </p:cNvPicPr>
          <p:nvPr/>
        </p:nvPicPr>
        <p:blipFill>
          <a:blip r:embed="rId4"/>
          <a:stretch>
            <a:fillRect/>
          </a:stretch>
        </p:blipFill>
        <p:spPr>
          <a:xfrm>
            <a:off x="131647" y="1059713"/>
            <a:ext cx="2584226" cy="388101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5">
          <a:extLst>
            <a:ext uri="{FF2B5EF4-FFF2-40B4-BE49-F238E27FC236}">
              <a16:creationId xmlns:a16="http://schemas.microsoft.com/office/drawing/2014/main" id="{D0A78B02-C61D-3F7F-CDF6-7AA1563C30E4}"/>
            </a:ext>
          </a:extLst>
        </p:cNvPr>
        <p:cNvGrpSpPr/>
        <p:nvPr/>
      </p:nvGrpSpPr>
      <p:grpSpPr>
        <a:xfrm>
          <a:off x="0" y="0"/>
          <a:ext cx="0" cy="0"/>
          <a:chOff x="0" y="0"/>
          <a:chExt cx="0" cy="0"/>
        </a:xfrm>
      </p:grpSpPr>
      <p:sp>
        <p:nvSpPr>
          <p:cNvPr id="316" name="Google Shape;316;p28">
            <a:extLst>
              <a:ext uri="{FF2B5EF4-FFF2-40B4-BE49-F238E27FC236}">
                <a16:creationId xmlns:a16="http://schemas.microsoft.com/office/drawing/2014/main" id="{3CCA2A3C-EA01-4FD5-B2C6-246FADAFB761}"/>
              </a:ext>
            </a:extLst>
          </p:cNvPr>
          <p:cNvSpPr txBox="1">
            <a:spLocks noGrp="1"/>
          </p:cNvSpPr>
          <p:nvPr>
            <p:ph type="body" idx="1"/>
          </p:nvPr>
        </p:nvSpPr>
        <p:spPr>
          <a:xfrm>
            <a:off x="211023" y="486554"/>
            <a:ext cx="8353798" cy="746125"/>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880"/>
              </a:spcBef>
              <a:spcAft>
                <a:spcPts val="0"/>
              </a:spcAft>
              <a:buClr>
                <a:schemeClr val="dk2"/>
              </a:buClr>
              <a:buSzPts val="4400"/>
              <a:buFont typeface="Arial"/>
              <a:buNone/>
            </a:pPr>
            <a:endParaRPr lang="en-GB" noProof="0" dirty="0"/>
          </a:p>
        </p:txBody>
      </p:sp>
      <p:sp>
        <p:nvSpPr>
          <p:cNvPr id="317" name="Google Shape;317;p28">
            <a:extLst>
              <a:ext uri="{FF2B5EF4-FFF2-40B4-BE49-F238E27FC236}">
                <a16:creationId xmlns:a16="http://schemas.microsoft.com/office/drawing/2014/main" id="{A5FC1511-AEF7-5D90-6BE0-2403AB48A835}"/>
              </a:ext>
            </a:extLst>
          </p:cNvPr>
          <p:cNvSpPr txBox="1">
            <a:spLocks noGrp="1"/>
          </p:cNvSpPr>
          <p:nvPr>
            <p:ph type="body" idx="2"/>
          </p:nvPr>
        </p:nvSpPr>
        <p:spPr>
          <a:xfrm>
            <a:off x="211023" y="1423887"/>
            <a:ext cx="2718376" cy="3151658"/>
          </a:xfrm>
          <a:prstGeom prst="rect">
            <a:avLst/>
          </a:prstGeom>
          <a:noFill/>
          <a:ln>
            <a:noFill/>
          </a:ln>
        </p:spPr>
        <p:txBody>
          <a:bodyPr spcFirstLastPara="1" wrap="square" lIns="91425" tIns="45700" rIns="91425" bIns="45700" anchor="t" anchorCtr="0">
            <a:normAutofit/>
          </a:bodyPr>
          <a:lstStyle/>
          <a:p>
            <a:pPr marL="457200" lvl="0" indent="-228600" algn="l" rtl="0">
              <a:lnSpc>
                <a:spcPct val="80000"/>
              </a:lnSpc>
              <a:spcBef>
                <a:spcPts val="440"/>
              </a:spcBef>
              <a:spcAft>
                <a:spcPts val="0"/>
              </a:spcAft>
              <a:buClr>
                <a:schemeClr val="dk1"/>
              </a:buClr>
              <a:buSzPts val="2200"/>
              <a:buFont typeface="Arial"/>
              <a:buNone/>
            </a:pPr>
            <a:endParaRPr lang="en-GB" noProof="0" dirty="0"/>
          </a:p>
        </p:txBody>
      </p:sp>
      <p:sp>
        <p:nvSpPr>
          <p:cNvPr id="318" name="Google Shape;318;p28">
            <a:extLst>
              <a:ext uri="{FF2B5EF4-FFF2-40B4-BE49-F238E27FC236}">
                <a16:creationId xmlns:a16="http://schemas.microsoft.com/office/drawing/2014/main" id="{C4C39C4C-7BF7-EFE9-C97D-7501402F32B9}"/>
              </a:ext>
            </a:extLst>
          </p:cNvPr>
          <p:cNvSpPr txBox="1">
            <a:spLocks noGrp="1"/>
          </p:cNvSpPr>
          <p:nvPr>
            <p:ph type="body" idx="3"/>
          </p:nvPr>
        </p:nvSpPr>
        <p:spPr>
          <a:xfrm>
            <a:off x="3008775" y="1423887"/>
            <a:ext cx="5556046" cy="3151658"/>
          </a:xfrm>
          <a:prstGeom prst="rect">
            <a:avLst/>
          </a:prstGeom>
          <a:noFill/>
          <a:ln>
            <a:noFill/>
          </a:ln>
        </p:spPr>
        <p:txBody>
          <a:bodyPr spcFirstLastPara="1" wrap="square" lIns="91425" tIns="45700" rIns="91425" bIns="45700" anchor="t" anchorCtr="0">
            <a:noAutofit/>
          </a:bodyPr>
          <a:lstStyle/>
          <a:p>
            <a:pPr marL="457200" lvl="0" indent="-228600" algn="l" rtl="0">
              <a:lnSpc>
                <a:spcPct val="70000"/>
              </a:lnSpc>
              <a:spcBef>
                <a:spcPts val="320"/>
              </a:spcBef>
              <a:spcAft>
                <a:spcPts val="0"/>
              </a:spcAft>
              <a:buClr>
                <a:schemeClr val="dk1"/>
              </a:buClr>
              <a:buSzPts val="1600"/>
              <a:buFont typeface="Arial"/>
              <a:buNone/>
            </a:pPr>
            <a:endParaRPr lang="en-GB" noProof="0" dirty="0"/>
          </a:p>
        </p:txBody>
      </p:sp>
      <p:pic>
        <p:nvPicPr>
          <p:cNvPr id="319" name="Google Shape;319;p28">
            <a:extLst>
              <a:ext uri="{FF2B5EF4-FFF2-40B4-BE49-F238E27FC236}">
                <a16:creationId xmlns:a16="http://schemas.microsoft.com/office/drawing/2014/main" id="{E29A9B29-6972-4C07-615F-9EB05F65D1FF}"/>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320" name="Google Shape;320;p28">
            <a:extLst>
              <a:ext uri="{FF2B5EF4-FFF2-40B4-BE49-F238E27FC236}">
                <a16:creationId xmlns:a16="http://schemas.microsoft.com/office/drawing/2014/main" id="{09F0DA90-C773-4C2C-1FF4-B728CC602615}"/>
              </a:ext>
            </a:extLst>
          </p:cNvPr>
          <p:cNvSpPr txBox="1"/>
          <p:nvPr/>
        </p:nvSpPr>
        <p:spPr>
          <a:xfrm>
            <a:off x="333132" y="324924"/>
            <a:ext cx="4174779"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1" noProof="0" dirty="0">
                <a:solidFill>
                  <a:schemeClr val="dk2"/>
                </a:solidFill>
              </a:rPr>
              <a:t>Key Dates to remember!</a:t>
            </a:r>
            <a:endParaRPr lang="en-GB" sz="1050" noProof="0" dirty="0"/>
          </a:p>
        </p:txBody>
      </p:sp>
      <p:sp>
        <p:nvSpPr>
          <p:cNvPr id="323" name="Google Shape;323;p28">
            <a:extLst>
              <a:ext uri="{FF2B5EF4-FFF2-40B4-BE49-F238E27FC236}">
                <a16:creationId xmlns:a16="http://schemas.microsoft.com/office/drawing/2014/main" id="{0FCA676B-D30F-F792-0EAD-616E58C3B271}"/>
              </a:ext>
            </a:extLst>
          </p:cNvPr>
          <p:cNvSpPr txBox="1"/>
          <p:nvPr/>
        </p:nvSpPr>
        <p:spPr>
          <a:xfrm>
            <a:off x="1188025" y="1081338"/>
            <a:ext cx="5474672" cy="276959"/>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1200"/>
            </a:pPr>
            <a:r>
              <a:rPr lang="en-GB" sz="1200" noProof="0" dirty="0">
                <a:solidFill>
                  <a:schemeClr val="dk1"/>
                </a:solidFill>
              </a:rPr>
              <a:t>Pick a date to register: Available on line from </a:t>
            </a:r>
            <a:r>
              <a:rPr lang="en-GB" sz="1200" b="0" i="0" u="none" strike="noStrike" cap="none" noProof="0" dirty="0">
                <a:solidFill>
                  <a:schemeClr val="dk1"/>
                </a:solidFill>
                <a:latin typeface="Arial"/>
                <a:ea typeface="Arial"/>
                <a:cs typeface="Arial"/>
                <a:sym typeface="Arial"/>
              </a:rPr>
              <a:t>18 March 2026 (via our website)</a:t>
            </a:r>
            <a:endParaRPr lang="en-GB" noProof="0" dirty="0"/>
          </a:p>
        </p:txBody>
      </p:sp>
      <p:sp>
        <p:nvSpPr>
          <p:cNvPr id="324" name="Google Shape;324;p28">
            <a:extLst>
              <a:ext uri="{FF2B5EF4-FFF2-40B4-BE49-F238E27FC236}">
                <a16:creationId xmlns:a16="http://schemas.microsoft.com/office/drawing/2014/main" id="{32CA3A60-44A3-8106-8530-470A1BC64C6A}"/>
              </a:ext>
            </a:extLst>
          </p:cNvPr>
          <p:cNvSpPr txBox="1"/>
          <p:nvPr/>
        </p:nvSpPr>
        <p:spPr>
          <a:xfrm>
            <a:off x="1066945" y="3010222"/>
            <a:ext cx="7920363" cy="276959"/>
          </a:xfrm>
          <a:prstGeom prst="rect">
            <a:avLst/>
          </a:prstGeom>
          <a:noFill/>
          <a:ln>
            <a:noFill/>
          </a:ln>
        </p:spPr>
        <p:txBody>
          <a:bodyPr spcFirstLastPara="1" wrap="square" lIns="91425" tIns="45700" rIns="91425" bIns="45700" anchor="t" anchorCtr="0">
            <a:spAutoFit/>
          </a:bodyPr>
          <a:lstStyle/>
          <a:p>
            <a:pPr marR="0" lvl="1" algn="l" rtl="0">
              <a:lnSpc>
                <a:spcPct val="100000"/>
              </a:lnSpc>
              <a:spcBef>
                <a:spcPts val="0"/>
              </a:spcBef>
              <a:spcAft>
                <a:spcPts val="0"/>
              </a:spcAft>
              <a:buClr>
                <a:srgbClr val="000000"/>
              </a:buClr>
              <a:buSzPts val="1200"/>
            </a:pPr>
            <a:r>
              <a:rPr lang="en-GB" sz="1200" b="0" i="0" u="none" strike="noStrike" cap="none" noProof="0" dirty="0">
                <a:solidFill>
                  <a:schemeClr val="dk1"/>
                </a:solidFill>
                <a:latin typeface="Arial"/>
                <a:ea typeface="Arial"/>
                <a:cs typeface="Arial"/>
                <a:sym typeface="Arial"/>
              </a:rPr>
              <a:t>25 t/m 31 March 2026➡️General registration week (via LDOS: </a:t>
            </a:r>
            <a:r>
              <a:rPr lang="en-GB" sz="1200" noProof="0" dirty="0">
                <a:solidFill>
                  <a:schemeClr val="dk1"/>
                </a:solidFill>
              </a:rPr>
              <a:t>you will receive all details from your</a:t>
            </a:r>
            <a:r>
              <a:rPr lang="en-GB" sz="1200" b="0" i="0" u="none" strike="noStrike" cap="none" noProof="0" dirty="0">
                <a:solidFill>
                  <a:schemeClr val="dk1"/>
                </a:solidFill>
                <a:latin typeface="Arial"/>
                <a:ea typeface="Arial"/>
                <a:cs typeface="Arial"/>
                <a:sym typeface="Arial"/>
              </a:rPr>
              <a:t> primary school)</a:t>
            </a:r>
            <a:endParaRPr lang="en-GB" noProof="0" dirty="0"/>
          </a:p>
        </p:txBody>
      </p:sp>
      <p:sp>
        <p:nvSpPr>
          <p:cNvPr id="325" name="Google Shape;325;p28">
            <a:extLst>
              <a:ext uri="{FF2B5EF4-FFF2-40B4-BE49-F238E27FC236}">
                <a16:creationId xmlns:a16="http://schemas.microsoft.com/office/drawing/2014/main" id="{8024091D-FA52-0491-A774-9DE72DB900D3}"/>
              </a:ext>
            </a:extLst>
          </p:cNvPr>
          <p:cNvSpPr txBox="1"/>
          <p:nvPr/>
        </p:nvSpPr>
        <p:spPr>
          <a:xfrm>
            <a:off x="1188025" y="1974408"/>
            <a:ext cx="4983495" cy="830956"/>
          </a:xfrm>
          <a:prstGeom prst="rect">
            <a:avLst/>
          </a:prstGeom>
          <a:noFill/>
          <a:ln>
            <a:noFill/>
          </a:ln>
        </p:spPr>
        <p:txBody>
          <a:bodyPr spcFirstLastPara="1" wrap="square" lIns="91425" tIns="45700" rIns="91425" bIns="45700" anchor="t" anchorCtr="0">
            <a:spAutoFit/>
          </a:bodyPr>
          <a:lstStyle/>
          <a:p>
            <a:pPr marL="285750" marR="0" lvl="1" indent="-285750" algn="l" rtl="0">
              <a:lnSpc>
                <a:spcPct val="100000"/>
              </a:lnSpc>
              <a:spcBef>
                <a:spcPts val="0"/>
              </a:spcBef>
              <a:spcAft>
                <a:spcPts val="0"/>
              </a:spcAft>
              <a:buClr>
                <a:srgbClr val="000000"/>
              </a:buClr>
              <a:buSzPts val="1200"/>
              <a:buFont typeface="Noto Sans Symbols"/>
              <a:buChar char="⮚"/>
            </a:pPr>
            <a:r>
              <a:rPr lang="en-GB" sz="1200" b="0" i="0" u="none" strike="noStrike" cap="none" noProof="0" dirty="0">
                <a:solidFill>
                  <a:schemeClr val="dk1"/>
                </a:solidFill>
                <a:latin typeface="Arial"/>
                <a:ea typeface="Arial"/>
                <a:cs typeface="Arial"/>
                <a:sym typeface="Arial"/>
              </a:rPr>
              <a:t>“De Campus”</a:t>
            </a:r>
            <a:endParaRPr lang="en-GB" noProof="0" dirty="0"/>
          </a:p>
          <a:p>
            <a:pPr marL="285750" lvl="1" indent="-285750">
              <a:buSzPts val="1200"/>
              <a:buFont typeface="Noto Sans Symbols"/>
              <a:buChar char="⮚"/>
            </a:pPr>
            <a:r>
              <a:rPr lang="en-GB" sz="1200" b="0" i="0" u="none" strike="noStrike" cap="none" noProof="0" dirty="0">
                <a:solidFill>
                  <a:schemeClr val="dk1"/>
                </a:solidFill>
                <a:latin typeface="Arial"/>
                <a:ea typeface="Arial"/>
                <a:cs typeface="Arial"/>
                <a:sym typeface="Arial"/>
              </a:rPr>
              <a:t>If you are making the </a:t>
            </a:r>
            <a:r>
              <a:rPr lang="en-GB" sz="1200" noProof="0" dirty="0">
                <a:solidFill>
                  <a:schemeClr val="dk1"/>
                </a:solidFill>
              </a:rPr>
              <a:t>transition from Global College Eindhoven, Parmant Antoon of Parmant Helder.</a:t>
            </a:r>
            <a:endParaRPr lang="en-GB" noProof="0" dirty="0"/>
          </a:p>
          <a:p>
            <a:pPr marL="285750" marR="0" lvl="1" indent="-285750" algn="l" rtl="0">
              <a:lnSpc>
                <a:spcPct val="100000"/>
              </a:lnSpc>
              <a:spcBef>
                <a:spcPts val="0"/>
              </a:spcBef>
              <a:spcAft>
                <a:spcPts val="0"/>
              </a:spcAft>
              <a:buClr>
                <a:srgbClr val="000000"/>
              </a:buClr>
              <a:buSzPts val="1200"/>
              <a:buFont typeface="Noto Sans Symbols"/>
              <a:buChar char="⮚"/>
            </a:pPr>
            <a:r>
              <a:rPr lang="en-GB" sz="1200" b="0" i="0" u="none" strike="noStrike" cap="none" noProof="0" dirty="0">
                <a:solidFill>
                  <a:schemeClr val="dk1"/>
                </a:solidFill>
                <a:latin typeface="Arial"/>
                <a:ea typeface="Arial"/>
                <a:cs typeface="Arial"/>
                <a:sym typeface="Arial"/>
              </a:rPr>
              <a:t>Transferring from outside the educational regional area.</a:t>
            </a:r>
            <a:endParaRPr lang="en-GB" noProof="0" dirty="0"/>
          </a:p>
        </p:txBody>
      </p:sp>
      <p:sp>
        <p:nvSpPr>
          <p:cNvPr id="326" name="Google Shape;326;p28">
            <a:extLst>
              <a:ext uri="{FF2B5EF4-FFF2-40B4-BE49-F238E27FC236}">
                <a16:creationId xmlns:a16="http://schemas.microsoft.com/office/drawing/2014/main" id="{4B96C39E-507C-AD25-7206-56F384747065}"/>
              </a:ext>
            </a:extLst>
          </p:cNvPr>
          <p:cNvSpPr txBox="1"/>
          <p:nvPr/>
        </p:nvSpPr>
        <p:spPr>
          <a:xfrm>
            <a:off x="1066945" y="3604757"/>
            <a:ext cx="6238767" cy="276959"/>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1200"/>
            </a:pPr>
            <a:r>
              <a:rPr lang="en-GB" sz="1200" b="0" i="0" u="none" strike="noStrike" cap="none" noProof="0" dirty="0">
                <a:solidFill>
                  <a:schemeClr val="dk1"/>
                </a:solidFill>
                <a:latin typeface="Arial"/>
                <a:ea typeface="Arial"/>
                <a:cs typeface="Arial"/>
                <a:sym typeface="Arial"/>
              </a:rPr>
              <a:t>02 April 2026 from 15.30 </a:t>
            </a:r>
            <a:r>
              <a:rPr lang="en-GB" sz="1200" b="0" i="0" u="none" strike="noStrike" cap="none" noProof="0" dirty="0" err="1">
                <a:solidFill>
                  <a:schemeClr val="dk1"/>
                </a:solidFill>
                <a:latin typeface="Arial"/>
                <a:ea typeface="Arial"/>
                <a:cs typeface="Arial"/>
                <a:sym typeface="Arial"/>
              </a:rPr>
              <a:t>uur</a:t>
            </a:r>
            <a:r>
              <a:rPr lang="en-GB" sz="1200" b="0" i="0" u="none" strike="noStrike" cap="none" noProof="0" dirty="0">
                <a:solidFill>
                  <a:schemeClr val="dk1"/>
                </a:solidFill>
                <a:latin typeface="Arial"/>
                <a:ea typeface="Arial"/>
                <a:cs typeface="Arial"/>
                <a:sym typeface="Arial"/>
              </a:rPr>
              <a:t>➡️results are posted on LDOS. (Parent portal) </a:t>
            </a:r>
            <a:endParaRPr lang="en-GB" noProof="0" dirty="0"/>
          </a:p>
        </p:txBody>
      </p:sp>
      <p:sp>
        <p:nvSpPr>
          <p:cNvPr id="2" name="Google Shape;310;p27">
            <a:extLst>
              <a:ext uri="{FF2B5EF4-FFF2-40B4-BE49-F238E27FC236}">
                <a16:creationId xmlns:a16="http://schemas.microsoft.com/office/drawing/2014/main" id="{B14E8378-C560-5DCA-6F1B-EC184E068F21}"/>
              </a:ext>
            </a:extLst>
          </p:cNvPr>
          <p:cNvSpPr/>
          <p:nvPr/>
        </p:nvSpPr>
        <p:spPr>
          <a:xfrm>
            <a:off x="6817818" y="89999"/>
            <a:ext cx="2171061" cy="2153079"/>
          </a:xfrm>
          <a:prstGeom prst="ellipse">
            <a:avLst/>
          </a:prstGeom>
          <a:solidFill>
            <a:srgbClr val="D70927"/>
          </a:solidFill>
          <a:ln>
            <a:noFill/>
          </a:ln>
        </p:spPr>
        <p:txBody>
          <a:bodyPr spcFirstLastPara="1" wrap="square" lIns="91425" tIns="45700" rIns="91425" bIns="45700" anchor="ctr" anchorCtr="0">
            <a:noAutofit/>
          </a:bodyPr>
          <a:lstStyle/>
          <a:p>
            <a:pPr algn="ctr">
              <a:lnSpc>
                <a:spcPct val="182857"/>
              </a:lnSpc>
            </a:pPr>
            <a:endParaRPr lang="en-GB" sz="1000" noProof="0" dirty="0">
              <a:solidFill>
                <a:schemeClr val="bg1"/>
              </a:solidFill>
            </a:endParaRPr>
          </a:p>
          <a:p>
            <a:pPr algn="ctr">
              <a:lnSpc>
                <a:spcPct val="182857"/>
              </a:lnSpc>
            </a:pPr>
            <a:r>
              <a:rPr lang="en-GB" sz="1800" noProof="0" dirty="0">
                <a:solidFill>
                  <a:schemeClr val="bg1"/>
                </a:solidFill>
              </a:rPr>
              <a:t>Open day</a:t>
            </a:r>
          </a:p>
          <a:p>
            <a:pPr algn="ctr">
              <a:lnSpc>
                <a:spcPct val="182857"/>
              </a:lnSpc>
            </a:pPr>
            <a:r>
              <a:rPr lang="en-GB" sz="1800" noProof="0" dirty="0">
                <a:solidFill>
                  <a:schemeClr val="bg1"/>
                </a:solidFill>
              </a:rPr>
              <a:t>1 February 2026</a:t>
            </a:r>
          </a:p>
          <a:p>
            <a:pPr marL="0" marR="0" lvl="0" indent="0" algn="ctr" rtl="0">
              <a:lnSpc>
                <a:spcPct val="182857"/>
              </a:lnSpc>
              <a:spcBef>
                <a:spcPts val="0"/>
              </a:spcBef>
              <a:spcAft>
                <a:spcPts val="0"/>
              </a:spcAft>
              <a:buNone/>
            </a:pPr>
            <a:endParaRPr lang="en-GB" sz="1400" b="1" i="1" u="none" strike="noStrike" cap="none" noProof="0" dirty="0">
              <a:solidFill>
                <a:schemeClr val="lt1"/>
              </a:solidFill>
              <a:latin typeface="Arial"/>
              <a:ea typeface="Arial"/>
              <a:cs typeface="Arial"/>
              <a:sym typeface="Arial"/>
            </a:endParaRPr>
          </a:p>
        </p:txBody>
      </p:sp>
      <p:sp>
        <p:nvSpPr>
          <p:cNvPr id="4" name="Pijl: rechts 3">
            <a:extLst>
              <a:ext uri="{FF2B5EF4-FFF2-40B4-BE49-F238E27FC236}">
                <a16:creationId xmlns:a16="http://schemas.microsoft.com/office/drawing/2014/main" id="{8258AFAD-A75C-93E1-A71D-B281C4B2F2A5}"/>
              </a:ext>
            </a:extLst>
          </p:cNvPr>
          <p:cNvSpPr/>
          <p:nvPr/>
        </p:nvSpPr>
        <p:spPr>
          <a:xfrm>
            <a:off x="446785" y="1070235"/>
            <a:ext cx="545805" cy="3228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Pijl: rechts 4">
            <a:extLst>
              <a:ext uri="{FF2B5EF4-FFF2-40B4-BE49-F238E27FC236}">
                <a16:creationId xmlns:a16="http://schemas.microsoft.com/office/drawing/2014/main" id="{2A56A020-8ED8-E5E5-3D59-D651C8C42166}"/>
              </a:ext>
            </a:extLst>
          </p:cNvPr>
          <p:cNvSpPr/>
          <p:nvPr/>
        </p:nvSpPr>
        <p:spPr>
          <a:xfrm>
            <a:off x="430380" y="1979448"/>
            <a:ext cx="545805" cy="3228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Google Shape;323;p28">
            <a:extLst>
              <a:ext uri="{FF2B5EF4-FFF2-40B4-BE49-F238E27FC236}">
                <a16:creationId xmlns:a16="http://schemas.microsoft.com/office/drawing/2014/main" id="{9E60D365-F133-096B-9495-AA330D98E54C}"/>
              </a:ext>
            </a:extLst>
          </p:cNvPr>
          <p:cNvSpPr txBox="1"/>
          <p:nvPr/>
        </p:nvSpPr>
        <p:spPr>
          <a:xfrm>
            <a:off x="1188025" y="1517009"/>
            <a:ext cx="5205735" cy="461624"/>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1200"/>
            </a:pPr>
            <a:r>
              <a:rPr lang="en-GB" sz="1200" b="1" noProof="0" dirty="0">
                <a:solidFill>
                  <a:schemeClr val="dk1"/>
                </a:solidFill>
              </a:rPr>
              <a:t>A personal “Meet &amp; Greet” is obligatory if you want to register for the following educational routes: </a:t>
            </a:r>
            <a:endParaRPr lang="en-GB" noProof="0" dirty="0"/>
          </a:p>
        </p:txBody>
      </p:sp>
      <p:sp>
        <p:nvSpPr>
          <p:cNvPr id="8" name="Pijl: rechts 7">
            <a:extLst>
              <a:ext uri="{FF2B5EF4-FFF2-40B4-BE49-F238E27FC236}">
                <a16:creationId xmlns:a16="http://schemas.microsoft.com/office/drawing/2014/main" id="{90D41251-9763-2653-B841-06FFD8DCADD9}"/>
              </a:ext>
            </a:extLst>
          </p:cNvPr>
          <p:cNvSpPr/>
          <p:nvPr/>
        </p:nvSpPr>
        <p:spPr>
          <a:xfrm>
            <a:off x="446784" y="2987265"/>
            <a:ext cx="545805" cy="3228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Pijl: rechts 8">
            <a:extLst>
              <a:ext uri="{FF2B5EF4-FFF2-40B4-BE49-F238E27FC236}">
                <a16:creationId xmlns:a16="http://schemas.microsoft.com/office/drawing/2014/main" id="{2076C4D1-8D43-2F84-5180-5D3A27F6343D}"/>
              </a:ext>
            </a:extLst>
          </p:cNvPr>
          <p:cNvSpPr/>
          <p:nvPr/>
        </p:nvSpPr>
        <p:spPr>
          <a:xfrm>
            <a:off x="446783" y="3619968"/>
            <a:ext cx="545805" cy="3228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Pijl: rechts 9">
            <a:extLst>
              <a:ext uri="{FF2B5EF4-FFF2-40B4-BE49-F238E27FC236}">
                <a16:creationId xmlns:a16="http://schemas.microsoft.com/office/drawing/2014/main" id="{AED8C763-5487-CAC7-4BC0-F03165426CB1}"/>
              </a:ext>
            </a:extLst>
          </p:cNvPr>
          <p:cNvSpPr/>
          <p:nvPr/>
        </p:nvSpPr>
        <p:spPr>
          <a:xfrm>
            <a:off x="446782" y="4228776"/>
            <a:ext cx="545805" cy="3228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Google Shape;326;p28">
            <a:extLst>
              <a:ext uri="{FF2B5EF4-FFF2-40B4-BE49-F238E27FC236}">
                <a16:creationId xmlns:a16="http://schemas.microsoft.com/office/drawing/2014/main" id="{9C3FFBEA-4B45-DFB9-5663-3D21EA12769E}"/>
              </a:ext>
            </a:extLst>
          </p:cNvPr>
          <p:cNvSpPr txBox="1"/>
          <p:nvPr/>
        </p:nvSpPr>
        <p:spPr>
          <a:xfrm>
            <a:off x="1074623" y="4159401"/>
            <a:ext cx="7218771" cy="276959"/>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1200"/>
            </a:pPr>
            <a:r>
              <a:rPr lang="en-GB" sz="1200" b="0" i="0" u="none" strike="noStrike" cap="none" noProof="0" dirty="0">
                <a:solidFill>
                  <a:schemeClr val="dk1"/>
                </a:solidFill>
                <a:latin typeface="Arial"/>
                <a:ea typeface="Arial"/>
                <a:cs typeface="Arial"/>
                <a:sym typeface="Arial"/>
              </a:rPr>
              <a:t>12 May 2026 ➡️ Formal confirmation of secondary school enrolment </a:t>
            </a:r>
            <a:endParaRPr lang="en-GB" noProof="0" dirty="0"/>
          </a:p>
        </p:txBody>
      </p:sp>
      <p:pic>
        <p:nvPicPr>
          <p:cNvPr id="14" name="Google Shape;304;p27" descr="Afbeelding met tekst, Lettertype, Graphics, grafische vormgeving&#10;&#10;Door AI gegenereerde inhoud is mogelijk onjuist.">
            <a:extLst>
              <a:ext uri="{FF2B5EF4-FFF2-40B4-BE49-F238E27FC236}">
                <a16:creationId xmlns:a16="http://schemas.microsoft.com/office/drawing/2014/main" id="{4DE02314-7E24-947C-B993-5B0CA4CDF876}"/>
              </a:ext>
            </a:extLst>
          </p:cNvPr>
          <p:cNvPicPr preferRelativeResize="0"/>
          <p:nvPr/>
        </p:nvPicPr>
        <p:blipFill rotWithShape="1">
          <a:blip r:embed="rId4">
            <a:alphaModFix/>
          </a:blip>
          <a:srcRect/>
          <a:stretch/>
        </p:blipFill>
        <p:spPr>
          <a:xfrm>
            <a:off x="6433069" y="4416285"/>
            <a:ext cx="2421341" cy="350468"/>
          </a:xfrm>
          <a:prstGeom prst="rect">
            <a:avLst/>
          </a:prstGeom>
          <a:solidFill>
            <a:schemeClr val="lt1"/>
          </a:solidFill>
          <a:ln>
            <a:noFill/>
          </a:ln>
        </p:spPr>
      </p:pic>
    </p:spTree>
    <p:extLst>
      <p:ext uri="{BB962C8B-B14F-4D97-AF65-F5344CB8AC3E}">
        <p14:creationId xmlns:p14="http://schemas.microsoft.com/office/powerpoint/2010/main" val="134657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23"/>
                                        </p:tgtEl>
                                        <p:attrNameLst>
                                          <p:attrName>style.visibility</p:attrName>
                                        </p:attrNameLst>
                                      </p:cBhvr>
                                      <p:to>
                                        <p:strVal val="visible"/>
                                      </p:to>
                                    </p:set>
                                    <p:anim calcmode="lin" valueType="num">
                                      <p:cBhvr additive="base">
                                        <p:cTn id="11" dur="500" fill="hold"/>
                                        <p:tgtEl>
                                          <p:spTgt spid="323"/>
                                        </p:tgtEl>
                                        <p:attrNameLst>
                                          <p:attrName>ppt_x</p:attrName>
                                        </p:attrNameLst>
                                      </p:cBhvr>
                                      <p:tavLst>
                                        <p:tav tm="0">
                                          <p:val>
                                            <p:strVal val="#ppt_x"/>
                                          </p:val>
                                        </p:tav>
                                        <p:tav tm="100000">
                                          <p:val>
                                            <p:strVal val="#ppt_x"/>
                                          </p:val>
                                        </p:tav>
                                      </p:tavLst>
                                    </p:anim>
                                    <p:anim calcmode="lin" valueType="num">
                                      <p:cBhvr additive="base">
                                        <p:cTn id="12" dur="500" fill="hold"/>
                                        <p:tgtEl>
                                          <p:spTgt spid="3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25"/>
                                        </p:tgtEl>
                                        <p:attrNameLst>
                                          <p:attrName>style.visibility</p:attrName>
                                        </p:attrNameLst>
                                      </p:cBhvr>
                                      <p:to>
                                        <p:strVal val="visible"/>
                                      </p:to>
                                    </p:set>
                                    <p:animEffect transition="in" filter="fade">
                                      <p:cBhvr>
                                        <p:cTn id="29" dur="1000"/>
                                        <p:tgtEl>
                                          <p:spTgt spid="325"/>
                                        </p:tgtEl>
                                      </p:cBhvr>
                                    </p:animEffect>
                                    <p:anim calcmode="lin" valueType="num">
                                      <p:cBhvr>
                                        <p:cTn id="30" dur="1000" fill="hold"/>
                                        <p:tgtEl>
                                          <p:spTgt spid="325"/>
                                        </p:tgtEl>
                                        <p:attrNameLst>
                                          <p:attrName>ppt_x</p:attrName>
                                        </p:attrNameLst>
                                      </p:cBhvr>
                                      <p:tavLst>
                                        <p:tav tm="0">
                                          <p:val>
                                            <p:strVal val="#ppt_x"/>
                                          </p:val>
                                        </p:tav>
                                        <p:tav tm="100000">
                                          <p:val>
                                            <p:strVal val="#ppt_x"/>
                                          </p:val>
                                        </p:tav>
                                      </p:tavLst>
                                    </p:anim>
                                    <p:anim calcmode="lin" valueType="num">
                                      <p:cBhvr>
                                        <p:cTn id="31" dur="1000" fill="hold"/>
                                        <p:tgtEl>
                                          <p:spTgt spid="3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24"/>
                                        </p:tgtEl>
                                        <p:attrNameLst>
                                          <p:attrName>style.visibility</p:attrName>
                                        </p:attrNameLst>
                                      </p:cBhvr>
                                      <p:to>
                                        <p:strVal val="visible"/>
                                      </p:to>
                                    </p:set>
                                    <p:animEffect transition="in" filter="fade">
                                      <p:cBhvr>
                                        <p:cTn id="42" dur="1000"/>
                                        <p:tgtEl>
                                          <p:spTgt spid="324"/>
                                        </p:tgtEl>
                                      </p:cBhvr>
                                    </p:animEffect>
                                    <p:anim calcmode="lin" valueType="num">
                                      <p:cBhvr>
                                        <p:cTn id="43" dur="1000" fill="hold"/>
                                        <p:tgtEl>
                                          <p:spTgt spid="324"/>
                                        </p:tgtEl>
                                        <p:attrNameLst>
                                          <p:attrName>ppt_x</p:attrName>
                                        </p:attrNameLst>
                                      </p:cBhvr>
                                      <p:tavLst>
                                        <p:tav tm="0">
                                          <p:val>
                                            <p:strVal val="#ppt_x"/>
                                          </p:val>
                                        </p:tav>
                                        <p:tav tm="100000">
                                          <p:val>
                                            <p:strVal val="#ppt_x"/>
                                          </p:val>
                                        </p:tav>
                                      </p:tavLst>
                                    </p:anim>
                                    <p:anim calcmode="lin" valueType="num">
                                      <p:cBhvr>
                                        <p:cTn id="44" dur="1000" fill="hold"/>
                                        <p:tgtEl>
                                          <p:spTgt spid="3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26"/>
                                        </p:tgtEl>
                                        <p:attrNameLst>
                                          <p:attrName>style.visibility</p:attrName>
                                        </p:attrNameLst>
                                      </p:cBhvr>
                                      <p:to>
                                        <p:strVal val="visible"/>
                                      </p:to>
                                    </p:set>
                                    <p:animEffect transition="in" filter="fade">
                                      <p:cBhvr>
                                        <p:cTn id="55" dur="1000"/>
                                        <p:tgtEl>
                                          <p:spTgt spid="326"/>
                                        </p:tgtEl>
                                      </p:cBhvr>
                                    </p:animEffect>
                                    <p:anim calcmode="lin" valueType="num">
                                      <p:cBhvr>
                                        <p:cTn id="56" dur="1000" fill="hold"/>
                                        <p:tgtEl>
                                          <p:spTgt spid="326"/>
                                        </p:tgtEl>
                                        <p:attrNameLst>
                                          <p:attrName>ppt_x</p:attrName>
                                        </p:attrNameLst>
                                      </p:cBhvr>
                                      <p:tavLst>
                                        <p:tav tm="0">
                                          <p:val>
                                            <p:strVal val="#ppt_x"/>
                                          </p:val>
                                        </p:tav>
                                        <p:tav tm="100000">
                                          <p:val>
                                            <p:strVal val="#ppt_x"/>
                                          </p:val>
                                        </p:tav>
                                      </p:tavLst>
                                    </p:anim>
                                    <p:anim calcmode="lin" valueType="num">
                                      <p:cBhvr>
                                        <p:cTn id="57" dur="1000" fill="hold"/>
                                        <p:tgtEl>
                                          <p:spTgt spid="32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additive="base">
                                        <p:cTn id="62" dur="500" fill="hold"/>
                                        <p:tgtEl>
                                          <p:spTgt spid="10"/>
                                        </p:tgtEl>
                                        <p:attrNameLst>
                                          <p:attrName>ppt_x</p:attrName>
                                        </p:attrNameLst>
                                      </p:cBhvr>
                                      <p:tavLst>
                                        <p:tav tm="0">
                                          <p:val>
                                            <p:strVal val="#ppt_x"/>
                                          </p:val>
                                        </p:tav>
                                        <p:tav tm="100000">
                                          <p:val>
                                            <p:strVal val="#ppt_x"/>
                                          </p:val>
                                        </p:tav>
                                      </p:tavLst>
                                    </p:anim>
                                    <p:anim calcmode="lin" valueType="num">
                                      <p:cBhvr additive="base">
                                        <p:cTn id="6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p:bldP spid="324" grpId="0"/>
      <p:bldP spid="325" grpId="0"/>
      <p:bldP spid="326" grpId="0"/>
      <p:bldP spid="4" grpId="0" animBg="1"/>
      <p:bldP spid="5" grpId="0" animBg="1"/>
      <p:bldP spid="6" grpId="0"/>
      <p:bldP spid="8" grpId="0" animBg="1"/>
      <p:bldP spid="9" grpId="0" animBg="1"/>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7">
          <a:extLst>
            <a:ext uri="{FF2B5EF4-FFF2-40B4-BE49-F238E27FC236}">
              <a16:creationId xmlns:a16="http://schemas.microsoft.com/office/drawing/2014/main" id="{37658C7E-19D5-2DB9-71A0-2E0427CABF7A}"/>
            </a:ext>
          </a:extLst>
        </p:cNvPr>
        <p:cNvGrpSpPr/>
        <p:nvPr/>
      </p:nvGrpSpPr>
      <p:grpSpPr>
        <a:xfrm>
          <a:off x="0" y="0"/>
          <a:ext cx="0" cy="0"/>
          <a:chOff x="0" y="0"/>
          <a:chExt cx="0" cy="0"/>
        </a:xfrm>
      </p:grpSpPr>
      <p:sp>
        <p:nvSpPr>
          <p:cNvPr id="348" name="Google Shape;348;p30">
            <a:extLst>
              <a:ext uri="{FF2B5EF4-FFF2-40B4-BE49-F238E27FC236}">
                <a16:creationId xmlns:a16="http://schemas.microsoft.com/office/drawing/2014/main" id="{DB65C918-6881-0C6B-B26A-F47A99ABE16D}"/>
              </a:ext>
            </a:extLst>
          </p:cNvPr>
          <p:cNvSpPr txBox="1">
            <a:spLocks noGrp="1"/>
          </p:cNvSpPr>
          <p:nvPr>
            <p:ph type="body" idx="1"/>
          </p:nvPr>
        </p:nvSpPr>
        <p:spPr>
          <a:xfrm>
            <a:off x="211023" y="486554"/>
            <a:ext cx="8353798" cy="746125"/>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880"/>
              </a:spcBef>
              <a:spcAft>
                <a:spcPts val="0"/>
              </a:spcAft>
              <a:buClr>
                <a:schemeClr val="dk2"/>
              </a:buClr>
              <a:buSzPts val="4400"/>
              <a:buFont typeface="Arial"/>
              <a:buNone/>
            </a:pPr>
            <a:endParaRPr lang="en-GB" noProof="0" dirty="0"/>
          </a:p>
        </p:txBody>
      </p:sp>
      <p:sp>
        <p:nvSpPr>
          <p:cNvPr id="349" name="Google Shape;349;p30">
            <a:extLst>
              <a:ext uri="{FF2B5EF4-FFF2-40B4-BE49-F238E27FC236}">
                <a16:creationId xmlns:a16="http://schemas.microsoft.com/office/drawing/2014/main" id="{EA0C1A2D-A87B-4CFC-71FD-83EDD262CED3}"/>
              </a:ext>
            </a:extLst>
          </p:cNvPr>
          <p:cNvSpPr txBox="1">
            <a:spLocks noGrp="1"/>
          </p:cNvSpPr>
          <p:nvPr>
            <p:ph type="body" idx="2"/>
          </p:nvPr>
        </p:nvSpPr>
        <p:spPr>
          <a:xfrm>
            <a:off x="211023" y="1423887"/>
            <a:ext cx="2718376" cy="3151658"/>
          </a:xfrm>
          <a:prstGeom prst="rect">
            <a:avLst/>
          </a:prstGeom>
          <a:noFill/>
          <a:ln>
            <a:noFill/>
          </a:ln>
        </p:spPr>
        <p:txBody>
          <a:bodyPr spcFirstLastPara="1" wrap="square" lIns="91425" tIns="45700" rIns="91425" bIns="45700" anchor="t" anchorCtr="0">
            <a:normAutofit/>
          </a:bodyPr>
          <a:lstStyle/>
          <a:p>
            <a:pPr marL="457200" lvl="0" indent="-228600" algn="l" rtl="0">
              <a:lnSpc>
                <a:spcPct val="80000"/>
              </a:lnSpc>
              <a:spcBef>
                <a:spcPts val="440"/>
              </a:spcBef>
              <a:spcAft>
                <a:spcPts val="0"/>
              </a:spcAft>
              <a:buClr>
                <a:schemeClr val="dk1"/>
              </a:buClr>
              <a:buSzPts val="2200"/>
              <a:buFont typeface="Arial"/>
              <a:buNone/>
            </a:pPr>
            <a:endParaRPr lang="en-GB" noProof="0" dirty="0"/>
          </a:p>
        </p:txBody>
      </p:sp>
      <p:sp>
        <p:nvSpPr>
          <p:cNvPr id="350" name="Google Shape;350;p30">
            <a:extLst>
              <a:ext uri="{FF2B5EF4-FFF2-40B4-BE49-F238E27FC236}">
                <a16:creationId xmlns:a16="http://schemas.microsoft.com/office/drawing/2014/main" id="{D973B711-CBE9-9680-8976-50F5C0BA2E34}"/>
              </a:ext>
            </a:extLst>
          </p:cNvPr>
          <p:cNvSpPr txBox="1">
            <a:spLocks noGrp="1"/>
          </p:cNvSpPr>
          <p:nvPr>
            <p:ph type="body" idx="3"/>
          </p:nvPr>
        </p:nvSpPr>
        <p:spPr>
          <a:xfrm>
            <a:off x="3008775" y="1423887"/>
            <a:ext cx="5556046" cy="3151658"/>
          </a:xfrm>
          <a:prstGeom prst="rect">
            <a:avLst/>
          </a:prstGeom>
          <a:noFill/>
          <a:ln>
            <a:noFill/>
          </a:ln>
        </p:spPr>
        <p:txBody>
          <a:bodyPr spcFirstLastPara="1" wrap="square" lIns="91425" tIns="45700" rIns="91425" bIns="45700" anchor="t" anchorCtr="0">
            <a:noAutofit/>
          </a:bodyPr>
          <a:lstStyle/>
          <a:p>
            <a:pPr marL="457200" lvl="0" indent="-228600" algn="l" rtl="0">
              <a:lnSpc>
                <a:spcPct val="70000"/>
              </a:lnSpc>
              <a:spcBef>
                <a:spcPts val="320"/>
              </a:spcBef>
              <a:spcAft>
                <a:spcPts val="0"/>
              </a:spcAft>
              <a:buClr>
                <a:schemeClr val="dk1"/>
              </a:buClr>
              <a:buSzPts val="1600"/>
              <a:buFont typeface="Arial"/>
              <a:buNone/>
            </a:pPr>
            <a:endParaRPr lang="en-GB" noProof="0" dirty="0"/>
          </a:p>
        </p:txBody>
      </p:sp>
      <p:pic>
        <p:nvPicPr>
          <p:cNvPr id="351" name="Google Shape;351;p30">
            <a:extLst>
              <a:ext uri="{FF2B5EF4-FFF2-40B4-BE49-F238E27FC236}">
                <a16:creationId xmlns:a16="http://schemas.microsoft.com/office/drawing/2014/main" id="{2123A705-CFCE-D6F3-36C4-195C11BE6A6E}"/>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352" name="Google Shape;352;p30">
            <a:extLst>
              <a:ext uri="{FF2B5EF4-FFF2-40B4-BE49-F238E27FC236}">
                <a16:creationId xmlns:a16="http://schemas.microsoft.com/office/drawing/2014/main" id="{5D51EFF0-5DA6-184D-6EDB-7FC782C30068}"/>
              </a:ext>
            </a:extLst>
          </p:cNvPr>
          <p:cNvSpPr txBox="1"/>
          <p:nvPr/>
        </p:nvSpPr>
        <p:spPr>
          <a:xfrm>
            <a:off x="416619" y="1677263"/>
            <a:ext cx="8148202" cy="296087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1400" b="0" i="0" u="none" strike="noStrike" cap="none" noProof="0" dirty="0">
                <a:solidFill>
                  <a:schemeClr val="dk1"/>
                </a:solidFill>
                <a:latin typeface="Arial"/>
                <a:ea typeface="Arial"/>
                <a:cs typeface="Arial"/>
                <a:sym typeface="Arial"/>
              </a:rPr>
              <a:t>In </a:t>
            </a:r>
            <a:r>
              <a:rPr lang="en-GB" sz="1400" b="0" i="0" u="none" strike="noStrike" cap="none" noProof="0" dirty="0" err="1">
                <a:solidFill>
                  <a:schemeClr val="dk1"/>
                </a:solidFill>
                <a:latin typeface="Arial"/>
                <a:ea typeface="Arial"/>
                <a:cs typeface="Arial"/>
                <a:sym typeface="Arial"/>
              </a:rPr>
              <a:t>zeer</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uitzonderlijke</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gevallen</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kan</a:t>
            </a:r>
            <a:r>
              <a:rPr lang="en-GB" sz="1400" b="0" i="0" u="none" strike="noStrike" cap="none" noProof="0" dirty="0">
                <a:solidFill>
                  <a:schemeClr val="dk1"/>
                </a:solidFill>
                <a:latin typeface="Arial"/>
                <a:ea typeface="Arial"/>
                <a:cs typeface="Arial"/>
                <a:sym typeface="Arial"/>
              </a:rPr>
              <a:t> </a:t>
            </a:r>
            <a:r>
              <a:rPr lang="en-GB" sz="1400" b="1" i="0" u="none" strike="noStrike" cap="none" noProof="0" dirty="0">
                <a:solidFill>
                  <a:schemeClr val="dk1"/>
                </a:solidFill>
                <a:latin typeface="Arial"/>
                <a:ea typeface="Arial"/>
                <a:cs typeface="Arial"/>
                <a:sym typeface="Arial"/>
              </a:rPr>
              <a:t>extra </a:t>
            </a:r>
            <a:r>
              <a:rPr lang="en-GB" sz="1400" b="1" i="0" u="none" strike="noStrike" cap="none" noProof="0" dirty="0" err="1">
                <a:solidFill>
                  <a:schemeClr val="dk1"/>
                </a:solidFill>
                <a:latin typeface="Arial"/>
                <a:ea typeface="Arial"/>
                <a:cs typeface="Arial"/>
                <a:sym typeface="Arial"/>
              </a:rPr>
              <a:t>verlof</a:t>
            </a:r>
            <a:r>
              <a:rPr lang="en-GB" sz="1400" b="1" i="0" u="none" strike="noStrike" cap="none" noProof="0" dirty="0">
                <a:solidFill>
                  <a:schemeClr val="dk1"/>
                </a:solidFill>
                <a:latin typeface="Arial"/>
                <a:ea typeface="Arial"/>
                <a:cs typeface="Arial"/>
                <a:sym typeface="Arial"/>
              </a:rPr>
              <a:t> </a:t>
            </a:r>
            <a:r>
              <a:rPr lang="en-GB" sz="1400" b="1" i="0" u="none" strike="noStrike" cap="none" noProof="0" dirty="0" err="1">
                <a:solidFill>
                  <a:schemeClr val="dk1"/>
                </a:solidFill>
                <a:latin typeface="Arial"/>
                <a:ea typeface="Arial"/>
                <a:cs typeface="Arial"/>
                <a:sym typeface="Arial"/>
              </a:rPr>
              <a:t>voor</a:t>
            </a:r>
            <a:r>
              <a:rPr lang="en-GB" sz="1400" b="1" i="0" u="none" strike="noStrike" cap="none" noProof="0" dirty="0">
                <a:solidFill>
                  <a:schemeClr val="dk1"/>
                </a:solidFill>
                <a:latin typeface="Arial"/>
                <a:ea typeface="Arial"/>
                <a:cs typeface="Arial"/>
                <a:sym typeface="Arial"/>
              </a:rPr>
              <a:t> </a:t>
            </a:r>
            <a:r>
              <a:rPr lang="en-GB" sz="1400" b="1" i="0" u="none" strike="noStrike" cap="none" noProof="0" dirty="0" err="1">
                <a:solidFill>
                  <a:schemeClr val="dk1"/>
                </a:solidFill>
                <a:latin typeface="Arial"/>
                <a:ea typeface="Arial"/>
                <a:cs typeface="Arial"/>
                <a:sym typeface="Arial"/>
              </a:rPr>
              <a:t>één</a:t>
            </a:r>
            <a:r>
              <a:rPr lang="en-GB" sz="1400" b="1" i="0" u="none" strike="noStrike" cap="none" noProof="0" dirty="0">
                <a:solidFill>
                  <a:schemeClr val="dk1"/>
                </a:solidFill>
                <a:latin typeface="Arial"/>
                <a:ea typeface="Arial"/>
                <a:cs typeface="Arial"/>
                <a:sym typeface="Arial"/>
              </a:rPr>
              <a:t> of </a:t>
            </a:r>
            <a:r>
              <a:rPr lang="en-GB" sz="1400" b="1" i="0" u="none" strike="noStrike" cap="none" noProof="0" dirty="0" err="1">
                <a:solidFill>
                  <a:schemeClr val="dk1"/>
                </a:solidFill>
                <a:latin typeface="Arial"/>
                <a:ea typeface="Arial"/>
                <a:cs typeface="Arial"/>
                <a:sym typeface="Arial"/>
              </a:rPr>
              <a:t>voor</a:t>
            </a:r>
            <a:r>
              <a:rPr lang="en-GB" sz="1400" b="1" i="0" u="none" strike="noStrike" cap="none" noProof="0" dirty="0">
                <a:solidFill>
                  <a:schemeClr val="dk1"/>
                </a:solidFill>
                <a:latin typeface="Arial"/>
                <a:ea typeface="Arial"/>
                <a:cs typeface="Arial"/>
                <a:sym typeface="Arial"/>
              </a:rPr>
              <a:t> </a:t>
            </a:r>
            <a:r>
              <a:rPr lang="en-GB" sz="1400" b="1" i="0" u="none" strike="noStrike" cap="none" noProof="0" dirty="0" err="1">
                <a:solidFill>
                  <a:schemeClr val="dk1"/>
                </a:solidFill>
                <a:latin typeface="Arial"/>
                <a:ea typeface="Arial"/>
                <a:cs typeface="Arial"/>
                <a:sym typeface="Arial"/>
              </a:rPr>
              <a:t>meerdere</a:t>
            </a:r>
            <a:r>
              <a:rPr lang="en-GB" sz="1400" b="1" i="0" u="none" strike="noStrike" cap="none" noProof="0" dirty="0">
                <a:solidFill>
                  <a:schemeClr val="dk1"/>
                </a:solidFill>
                <a:latin typeface="Arial"/>
                <a:ea typeface="Arial"/>
                <a:cs typeface="Arial"/>
                <a:sym typeface="Arial"/>
              </a:rPr>
              <a:t> </a:t>
            </a:r>
            <a:r>
              <a:rPr lang="en-GB" sz="1400" b="1" i="0" u="none" strike="noStrike" cap="none" noProof="0" dirty="0" err="1">
                <a:solidFill>
                  <a:schemeClr val="dk1"/>
                </a:solidFill>
                <a:latin typeface="Arial"/>
                <a:ea typeface="Arial"/>
                <a:cs typeface="Arial"/>
                <a:sym typeface="Arial"/>
              </a:rPr>
              <a:t>dagen</a:t>
            </a:r>
            <a:r>
              <a:rPr lang="en-GB" sz="1400" b="1"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aangevraagd</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worden</a:t>
            </a:r>
            <a:r>
              <a:rPr lang="en-GB" sz="1400" b="0" i="0" u="none" strike="noStrike" cap="none" noProof="0" dirty="0">
                <a:solidFill>
                  <a:schemeClr val="dk1"/>
                </a:solidFill>
                <a:latin typeface="Arial"/>
                <a:ea typeface="Arial"/>
                <a:cs typeface="Arial"/>
                <a:sym typeface="Arial"/>
              </a:rPr>
              <a:t>. Aan extra </a:t>
            </a:r>
            <a:r>
              <a:rPr lang="en-GB" sz="1400" b="0" i="0" u="none" strike="noStrike" cap="none" noProof="0" dirty="0" err="1">
                <a:solidFill>
                  <a:schemeClr val="dk1"/>
                </a:solidFill>
                <a:latin typeface="Arial"/>
                <a:ea typeface="Arial"/>
                <a:cs typeface="Arial"/>
                <a:sym typeface="Arial"/>
              </a:rPr>
              <a:t>verlof</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zitten</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wettelijk</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bepaalde</a:t>
            </a:r>
            <a:r>
              <a:rPr lang="en-GB" sz="1400" b="0" i="0" u="none" strike="noStrike" cap="none" noProof="0" dirty="0">
                <a:solidFill>
                  <a:schemeClr val="dk1"/>
                </a:solidFill>
                <a:latin typeface="Arial"/>
                <a:ea typeface="Arial"/>
                <a:cs typeface="Arial"/>
                <a:sym typeface="Arial"/>
              </a:rPr>
              <a:t> regels </a:t>
            </a:r>
            <a:r>
              <a:rPr lang="en-GB" sz="1400" b="0" i="0" u="none" strike="noStrike" cap="none" noProof="0" dirty="0" err="1">
                <a:solidFill>
                  <a:schemeClr val="dk1"/>
                </a:solidFill>
                <a:latin typeface="Arial"/>
                <a:ea typeface="Arial"/>
                <a:cs typeface="Arial"/>
                <a:sym typeface="Arial"/>
              </a:rPr>
              <a:t>verbonden</a:t>
            </a:r>
            <a:r>
              <a:rPr lang="en-GB" sz="1400" b="0" i="0" u="none" strike="noStrike" cap="none" noProof="0" dirty="0">
                <a:solidFill>
                  <a:schemeClr val="dk1"/>
                </a:solidFill>
                <a:latin typeface="Arial"/>
                <a:ea typeface="Arial"/>
                <a:cs typeface="Arial"/>
                <a:sym typeface="Arial"/>
              </a:rPr>
              <a:t>. We </a:t>
            </a:r>
            <a:r>
              <a:rPr lang="en-GB" sz="1400" b="0" i="0" u="none" strike="noStrike" cap="none" noProof="0" dirty="0" err="1">
                <a:solidFill>
                  <a:schemeClr val="dk1"/>
                </a:solidFill>
                <a:latin typeface="Arial"/>
                <a:ea typeface="Arial"/>
                <a:cs typeface="Arial"/>
                <a:sym typeface="Arial"/>
              </a:rPr>
              <a:t>adviseren</a:t>
            </a:r>
            <a:r>
              <a:rPr lang="en-GB" sz="1400" b="0" i="0" u="none" strike="noStrike" cap="none" noProof="0" dirty="0">
                <a:solidFill>
                  <a:schemeClr val="dk1"/>
                </a:solidFill>
                <a:latin typeface="Arial"/>
                <a:ea typeface="Arial"/>
                <a:cs typeface="Arial"/>
                <a:sym typeface="Arial"/>
              </a:rPr>
              <a:t> om </a:t>
            </a:r>
            <a:r>
              <a:rPr lang="en-GB" sz="1400" b="0" i="0" u="none" strike="noStrike" cap="none" noProof="0" dirty="0" err="1">
                <a:solidFill>
                  <a:schemeClr val="dk1"/>
                </a:solidFill>
                <a:latin typeface="Arial"/>
                <a:ea typeface="Arial"/>
                <a:cs typeface="Arial"/>
                <a:sym typeface="Arial"/>
              </a:rPr>
              <a:t>deze</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goed</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te</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bekijken</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alvorens</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een</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aanvraag</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te</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doen</a:t>
            </a:r>
            <a:r>
              <a:rPr lang="en-GB" sz="1400" b="0" i="0" u="none" strike="noStrike" cap="none" noProof="0" dirty="0">
                <a:solidFill>
                  <a:schemeClr val="dk1"/>
                </a:solidFill>
                <a:latin typeface="Arial"/>
                <a:ea typeface="Arial"/>
                <a:cs typeface="Arial"/>
                <a:sym typeface="Arial"/>
              </a:rPr>
              <a:t>. </a:t>
            </a:r>
            <a:endParaRPr lang="en-GB" noProof="0" dirty="0"/>
          </a:p>
          <a:p>
            <a:pPr marL="0" marR="0" lvl="0" indent="0" algn="l" rtl="0">
              <a:lnSpc>
                <a:spcPct val="150000"/>
              </a:lnSpc>
              <a:spcBef>
                <a:spcPts val="0"/>
              </a:spcBef>
              <a:spcAft>
                <a:spcPts val="0"/>
              </a:spcAft>
              <a:buNone/>
            </a:pPr>
            <a:endParaRPr lang="en-GB" sz="1400" b="0" i="0" u="none" strike="noStrike" cap="none" noProof="0" dirty="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400" b="0" i="0" u="none" strike="noStrike" cap="none" noProof="0" dirty="0">
                <a:solidFill>
                  <a:schemeClr val="dk1"/>
                </a:solidFill>
                <a:latin typeface="Arial"/>
                <a:ea typeface="Arial"/>
                <a:cs typeface="Arial"/>
                <a:sym typeface="Arial"/>
              </a:rPr>
              <a:t>De </a:t>
            </a:r>
            <a:r>
              <a:rPr lang="en-GB" sz="1400" b="0" i="0" u="none" strike="noStrike" cap="none" noProof="0" dirty="0" err="1">
                <a:solidFill>
                  <a:schemeClr val="dk1"/>
                </a:solidFill>
                <a:latin typeface="Arial"/>
                <a:ea typeface="Arial"/>
                <a:cs typeface="Arial"/>
                <a:sym typeface="Arial"/>
              </a:rPr>
              <a:t>officiële</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aanvraagformulieren</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voor</a:t>
            </a:r>
            <a:r>
              <a:rPr lang="en-GB" sz="1400" b="0" i="0" u="none" strike="noStrike" cap="none" noProof="0" dirty="0">
                <a:solidFill>
                  <a:schemeClr val="dk1"/>
                </a:solidFill>
                <a:latin typeface="Arial"/>
                <a:ea typeface="Arial"/>
                <a:cs typeface="Arial"/>
                <a:sym typeface="Arial"/>
              </a:rPr>
              <a:t> extra </a:t>
            </a:r>
            <a:r>
              <a:rPr lang="en-GB" sz="1400" b="0" i="0" u="none" strike="noStrike" cap="none" noProof="0" dirty="0" err="1">
                <a:solidFill>
                  <a:schemeClr val="dk1"/>
                </a:solidFill>
                <a:latin typeface="Arial"/>
                <a:ea typeface="Arial"/>
                <a:cs typeface="Arial"/>
                <a:sym typeface="Arial"/>
              </a:rPr>
              <a:t>verlof</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zijn</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te</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vinden</a:t>
            </a:r>
            <a:r>
              <a:rPr lang="en-GB" sz="1400" b="0" i="0" u="none" strike="noStrike" cap="none" noProof="0" dirty="0">
                <a:solidFill>
                  <a:schemeClr val="dk1"/>
                </a:solidFill>
                <a:latin typeface="Arial"/>
                <a:ea typeface="Arial"/>
                <a:cs typeface="Arial"/>
                <a:sym typeface="Arial"/>
              </a:rPr>
              <a:t> op </a:t>
            </a:r>
            <a:r>
              <a:rPr lang="en-GB" sz="1400" b="0" i="0" u="none" strike="noStrike" cap="none" noProof="0" dirty="0" err="1">
                <a:solidFill>
                  <a:schemeClr val="dk1"/>
                </a:solidFill>
                <a:latin typeface="Arial"/>
                <a:ea typeface="Arial"/>
                <a:cs typeface="Arial"/>
                <a:sym typeface="Arial"/>
              </a:rPr>
              <a:t>onze</a:t>
            </a:r>
            <a:r>
              <a:rPr lang="en-GB" sz="1400" b="0" i="0" u="none" strike="noStrike" cap="none" noProof="0" dirty="0">
                <a:solidFill>
                  <a:schemeClr val="dk1"/>
                </a:solidFill>
                <a:latin typeface="Arial"/>
                <a:ea typeface="Arial"/>
                <a:cs typeface="Arial"/>
                <a:sym typeface="Arial"/>
              </a:rPr>
              <a:t> website.</a:t>
            </a:r>
            <a:br>
              <a:rPr lang="en-GB" sz="1400" b="0" i="0" u="none" strike="noStrike" cap="none" noProof="0" dirty="0">
                <a:solidFill>
                  <a:schemeClr val="dk1"/>
                </a:solidFill>
                <a:latin typeface="Arial"/>
                <a:ea typeface="Arial"/>
                <a:cs typeface="Arial"/>
                <a:sym typeface="Arial"/>
              </a:rPr>
            </a:br>
            <a:r>
              <a:rPr lang="en-GB" sz="1400" b="0" i="0" u="none" strike="noStrike" cap="none" noProof="0" dirty="0">
                <a:solidFill>
                  <a:schemeClr val="dk1"/>
                </a:solidFill>
                <a:latin typeface="Arial"/>
                <a:ea typeface="Arial"/>
                <a:cs typeface="Arial"/>
                <a:sym typeface="Arial"/>
              </a:rPr>
              <a:t>De </a:t>
            </a:r>
            <a:r>
              <a:rPr lang="en-GB" sz="1400" b="0" i="0" u="none" strike="noStrike" cap="none" noProof="0" dirty="0" err="1">
                <a:solidFill>
                  <a:schemeClr val="dk1"/>
                </a:solidFill>
                <a:latin typeface="Arial"/>
                <a:ea typeface="Arial"/>
                <a:cs typeface="Arial"/>
                <a:sym typeface="Arial"/>
              </a:rPr>
              <a:t>aanvraag</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dient</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ruim</a:t>
            </a:r>
            <a:r>
              <a:rPr lang="en-GB" sz="1400" b="0" i="0" u="none" strike="noStrike" cap="none" noProof="0" dirty="0">
                <a:solidFill>
                  <a:schemeClr val="dk1"/>
                </a:solidFill>
                <a:latin typeface="Arial"/>
                <a:ea typeface="Arial"/>
                <a:cs typeface="Arial"/>
                <a:sym typeface="Arial"/>
              </a:rPr>
              <a:t> op </a:t>
            </a:r>
            <a:r>
              <a:rPr lang="en-GB" sz="1400" b="0" i="0" u="none" strike="noStrike" cap="none" noProof="0" dirty="0" err="1">
                <a:solidFill>
                  <a:schemeClr val="dk1"/>
                </a:solidFill>
                <a:latin typeface="Arial"/>
                <a:ea typeface="Arial"/>
                <a:cs typeface="Arial"/>
                <a:sym typeface="Arial"/>
              </a:rPr>
              <a:t>tijd</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en</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vooraf</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ingediend</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te</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worden</a:t>
            </a:r>
            <a:r>
              <a:rPr lang="en-GB" sz="1400" b="0" i="0" u="none" strike="noStrike" cap="none" noProof="0" dirty="0">
                <a:solidFill>
                  <a:schemeClr val="dk1"/>
                </a:solidFill>
                <a:latin typeface="Arial"/>
                <a:ea typeface="Arial"/>
                <a:cs typeface="Arial"/>
                <a:sym typeface="Arial"/>
              </a:rPr>
              <a:t>. </a:t>
            </a:r>
            <a:endParaRPr lang="en-GB" noProof="0" dirty="0"/>
          </a:p>
          <a:p>
            <a:pPr marL="0" marR="0" lvl="0" indent="0" algn="l" rtl="0">
              <a:lnSpc>
                <a:spcPct val="150000"/>
              </a:lnSpc>
              <a:spcBef>
                <a:spcPts val="0"/>
              </a:spcBef>
              <a:spcAft>
                <a:spcPts val="0"/>
              </a:spcAft>
              <a:buNone/>
            </a:pPr>
            <a:endParaRPr lang="en-GB" sz="1400" b="0" i="0" u="none" strike="noStrike" cap="none" noProof="0" dirty="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GB" sz="1400" b="0" i="0" u="none" strike="noStrike" cap="none" noProof="0" dirty="0">
                <a:solidFill>
                  <a:schemeClr val="dk1"/>
                </a:solidFill>
                <a:latin typeface="Arial"/>
                <a:ea typeface="Arial"/>
                <a:cs typeface="Arial"/>
                <a:sym typeface="Arial"/>
              </a:rPr>
              <a:t>De </a:t>
            </a:r>
            <a:r>
              <a:rPr lang="en-GB" sz="1400" b="0" i="0" u="none" strike="noStrike" cap="none" noProof="0" dirty="0" err="1">
                <a:solidFill>
                  <a:schemeClr val="dk1"/>
                </a:solidFill>
                <a:latin typeface="Arial"/>
                <a:ea typeface="Arial"/>
                <a:cs typeface="Arial"/>
                <a:sym typeface="Arial"/>
              </a:rPr>
              <a:t>coördinator</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leerlingzaken</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neemt</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hierover</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een</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besluit</a:t>
            </a:r>
            <a:r>
              <a:rPr lang="en-GB" sz="1400" b="0" i="0" u="none" strike="noStrike" cap="none" noProof="0" dirty="0">
                <a:solidFill>
                  <a:schemeClr val="dk1"/>
                </a:solidFill>
                <a:latin typeface="Arial"/>
                <a:ea typeface="Arial"/>
                <a:cs typeface="Arial"/>
                <a:sym typeface="Arial"/>
              </a:rPr>
              <a:t>, u </a:t>
            </a:r>
            <a:r>
              <a:rPr lang="en-GB" sz="1400" b="0" i="0" u="none" strike="noStrike" cap="none" noProof="0" dirty="0" err="1">
                <a:solidFill>
                  <a:schemeClr val="dk1"/>
                </a:solidFill>
                <a:latin typeface="Arial"/>
                <a:ea typeface="Arial"/>
                <a:cs typeface="Arial"/>
                <a:sym typeface="Arial"/>
              </a:rPr>
              <a:t>ontvangt</a:t>
            </a:r>
            <a:r>
              <a:rPr lang="en-GB" sz="1400" b="0" i="0" u="none" strike="noStrike" cap="none" noProof="0" dirty="0">
                <a:solidFill>
                  <a:schemeClr val="dk1"/>
                </a:solidFill>
                <a:latin typeface="Arial"/>
                <a:ea typeface="Arial"/>
                <a:cs typeface="Arial"/>
                <a:sym typeface="Arial"/>
              </a:rPr>
              <a:t> </a:t>
            </a:r>
            <a:r>
              <a:rPr lang="en-GB" sz="1400" b="0" i="0" u="none" strike="noStrike" cap="none" noProof="0" dirty="0" err="1">
                <a:solidFill>
                  <a:schemeClr val="dk1"/>
                </a:solidFill>
                <a:latin typeface="Arial"/>
                <a:ea typeface="Arial"/>
                <a:cs typeface="Arial"/>
                <a:sym typeface="Arial"/>
              </a:rPr>
              <a:t>bericht</a:t>
            </a:r>
            <a:r>
              <a:rPr lang="en-GB" sz="1400" b="0" i="0" u="none" strike="noStrike" cap="none" noProof="0" dirty="0">
                <a:solidFill>
                  <a:schemeClr val="dk1"/>
                </a:solidFill>
                <a:latin typeface="Arial"/>
                <a:ea typeface="Arial"/>
                <a:cs typeface="Arial"/>
                <a:sym typeface="Arial"/>
              </a:rPr>
              <a:t> per e-mail.</a:t>
            </a:r>
            <a:endParaRPr lang="en-GB" noProof="0" dirty="0"/>
          </a:p>
          <a:p>
            <a:pPr marL="0" marR="0" lvl="0" indent="0" algn="l" rtl="0">
              <a:lnSpc>
                <a:spcPct val="150000"/>
              </a:lnSpc>
              <a:spcBef>
                <a:spcPts val="0"/>
              </a:spcBef>
              <a:spcAft>
                <a:spcPts val="0"/>
              </a:spcAft>
              <a:buNone/>
            </a:pPr>
            <a:endParaRPr lang="en-GB" sz="1400" b="0" i="0" u="none" strike="noStrike" cap="none" noProof="0" dirty="0">
              <a:solidFill>
                <a:schemeClr val="dk1"/>
              </a:solidFill>
              <a:latin typeface="Arial"/>
              <a:ea typeface="Arial"/>
              <a:cs typeface="Arial"/>
              <a:sym typeface="Arial"/>
            </a:endParaRPr>
          </a:p>
        </p:txBody>
      </p:sp>
      <p:sp>
        <p:nvSpPr>
          <p:cNvPr id="353" name="Google Shape;353;p30">
            <a:extLst>
              <a:ext uri="{FF2B5EF4-FFF2-40B4-BE49-F238E27FC236}">
                <a16:creationId xmlns:a16="http://schemas.microsoft.com/office/drawing/2014/main" id="{BAE42196-B6F7-002D-A7D3-AF1FD0E0F432}"/>
              </a:ext>
            </a:extLst>
          </p:cNvPr>
          <p:cNvSpPr txBox="1"/>
          <p:nvPr/>
        </p:nvSpPr>
        <p:spPr>
          <a:xfrm>
            <a:off x="351304" y="1004024"/>
            <a:ext cx="610029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4000" b="1" i="0" u="none" strike="noStrike" cap="none" noProof="0" dirty="0" err="1">
                <a:solidFill>
                  <a:schemeClr val="dk2"/>
                </a:solidFill>
                <a:latin typeface="Arial"/>
                <a:ea typeface="Arial"/>
                <a:cs typeface="Arial"/>
                <a:sym typeface="Arial"/>
              </a:rPr>
              <a:t>Verlofaanvraag</a:t>
            </a:r>
            <a:endParaRPr lang="en-GB" noProof="0" dirty="0"/>
          </a:p>
        </p:txBody>
      </p:sp>
      <p:pic>
        <p:nvPicPr>
          <p:cNvPr id="354" name="Google Shape;354;p30">
            <a:extLst>
              <a:ext uri="{FF2B5EF4-FFF2-40B4-BE49-F238E27FC236}">
                <a16:creationId xmlns:a16="http://schemas.microsoft.com/office/drawing/2014/main" id="{8E24AC20-B7A4-5BF5-648C-9899B54A7624}"/>
              </a:ext>
            </a:extLst>
          </p:cNvPr>
          <p:cNvPicPr preferRelativeResize="0"/>
          <p:nvPr/>
        </p:nvPicPr>
        <p:blipFill rotWithShape="1">
          <a:blip r:embed="rId4">
            <a:alphaModFix/>
          </a:blip>
          <a:srcRect/>
          <a:stretch/>
        </p:blipFill>
        <p:spPr>
          <a:xfrm>
            <a:off x="0" y="31505"/>
            <a:ext cx="9144000" cy="5143500"/>
          </a:xfrm>
          <a:prstGeom prst="rect">
            <a:avLst/>
          </a:prstGeom>
          <a:noFill/>
          <a:ln w="9525" cap="flat" cmpd="sng">
            <a:solidFill>
              <a:srgbClr val="0070C0"/>
            </a:solidFill>
            <a:prstDash val="solid"/>
            <a:round/>
            <a:headEnd type="none" w="sm" len="sm"/>
            <a:tailEnd type="none" w="sm" len="sm"/>
          </a:ln>
        </p:spPr>
      </p:pic>
      <p:sp>
        <p:nvSpPr>
          <p:cNvPr id="355" name="Google Shape;355;p30">
            <a:extLst>
              <a:ext uri="{FF2B5EF4-FFF2-40B4-BE49-F238E27FC236}">
                <a16:creationId xmlns:a16="http://schemas.microsoft.com/office/drawing/2014/main" id="{28C13107-1EBE-C3A3-A1F6-AF52B6C02CF6}"/>
              </a:ext>
            </a:extLst>
          </p:cNvPr>
          <p:cNvSpPr txBox="1"/>
          <p:nvPr/>
        </p:nvSpPr>
        <p:spPr>
          <a:xfrm>
            <a:off x="104085" y="3952930"/>
            <a:ext cx="3703100"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2800" b="1" noProof="0" dirty="0">
                <a:solidFill>
                  <a:schemeClr val="dk2"/>
                </a:solidFill>
              </a:rPr>
              <a:t>Q &amp; A</a:t>
            </a:r>
          </a:p>
        </p:txBody>
      </p:sp>
      <p:sp>
        <p:nvSpPr>
          <p:cNvPr id="2" name="Tekstvak 1">
            <a:extLst>
              <a:ext uri="{FF2B5EF4-FFF2-40B4-BE49-F238E27FC236}">
                <a16:creationId xmlns:a16="http://schemas.microsoft.com/office/drawing/2014/main" id="{EB9862C8-8587-D421-699D-6CA3BC9DFD0B}"/>
              </a:ext>
            </a:extLst>
          </p:cNvPr>
          <p:cNvSpPr txBox="1"/>
          <p:nvPr/>
        </p:nvSpPr>
        <p:spPr>
          <a:xfrm>
            <a:off x="4012781" y="2285414"/>
            <a:ext cx="4757636" cy="2462213"/>
          </a:xfrm>
          <a:prstGeom prst="rect">
            <a:avLst/>
          </a:prstGeom>
          <a:solidFill>
            <a:schemeClr val="bg1"/>
          </a:solidFill>
        </p:spPr>
        <p:txBody>
          <a:bodyPr wrap="square">
            <a:spAutoFit/>
          </a:bodyPr>
          <a:lstStyle/>
          <a:p>
            <a:pPr marL="0" indent="0">
              <a:buNone/>
            </a:pPr>
            <a:endParaRPr lang="en-GB" i="1" noProof="0" dirty="0">
              <a:solidFill>
                <a:schemeClr val="bg2"/>
              </a:solidFill>
              <a:latin typeface="MachoModular Medium" panose="020B0103030504080B04" pitchFamily="34"/>
            </a:endParaRPr>
          </a:p>
          <a:p>
            <a:pPr marL="0" indent="0">
              <a:buNone/>
            </a:pPr>
            <a:r>
              <a:rPr lang="en-GB" i="1" noProof="0" dirty="0">
                <a:solidFill>
                  <a:schemeClr val="bg2"/>
                </a:solidFill>
                <a:latin typeface="MachoModular Medium" panose="020B0103030504080B04" pitchFamily="34"/>
              </a:rPr>
              <a:t>TTO</a:t>
            </a:r>
            <a:r>
              <a:rPr lang="en-GB" noProof="0" dirty="0">
                <a:solidFill>
                  <a:srgbClr val="7030A0"/>
                </a:solidFill>
                <a:latin typeface="MachoModular Medium" panose="020B0103030504080B04" pitchFamily="34"/>
              </a:rPr>
              <a:t>: Bilingual education: You may stay here!</a:t>
            </a:r>
          </a:p>
          <a:p>
            <a:pPr marL="0" indent="0">
              <a:buNone/>
            </a:pPr>
            <a:endParaRPr lang="en-GB" noProof="0" dirty="0">
              <a:solidFill>
                <a:srgbClr val="7030A0"/>
              </a:solidFill>
              <a:latin typeface="MachoModular Medium" panose="020B0103030504080B04" pitchFamily="34"/>
            </a:endParaRPr>
          </a:p>
          <a:p>
            <a:pPr marL="0" indent="0">
              <a:buNone/>
            </a:pPr>
            <a:r>
              <a:rPr lang="en-GB" i="1" noProof="0" dirty="0">
                <a:solidFill>
                  <a:schemeClr val="bg2"/>
                </a:solidFill>
                <a:latin typeface="MachoModular Medium" panose="020B0103030504080B04" pitchFamily="34"/>
              </a:rPr>
              <a:t>NT2</a:t>
            </a:r>
            <a:r>
              <a:rPr lang="en-GB" noProof="0" dirty="0">
                <a:solidFill>
                  <a:srgbClr val="7030A0"/>
                </a:solidFill>
                <a:latin typeface="MachoModular Medium" panose="020B0103030504080B04" pitchFamily="34"/>
              </a:rPr>
              <a:t> :Dutch as a second language : Room 9.35</a:t>
            </a:r>
          </a:p>
          <a:p>
            <a:pPr marL="0" indent="0">
              <a:buNone/>
            </a:pPr>
            <a:endParaRPr lang="en-GB" noProof="0" dirty="0">
              <a:solidFill>
                <a:srgbClr val="7030A0"/>
              </a:solidFill>
              <a:latin typeface="MachoModular Medium" panose="020B0103030504080B04" pitchFamily="34"/>
            </a:endParaRPr>
          </a:p>
          <a:p>
            <a:pPr marL="0" indent="0">
              <a:buNone/>
            </a:pPr>
            <a:r>
              <a:rPr lang="en-GB" i="1" noProof="0" dirty="0">
                <a:solidFill>
                  <a:schemeClr val="bg2"/>
                </a:solidFill>
                <a:latin typeface="MachoModular Medium" panose="020B0103030504080B04" pitchFamily="34"/>
              </a:rPr>
              <a:t>Leerlingcoaching</a:t>
            </a:r>
            <a:r>
              <a:rPr lang="en-GB" noProof="0" dirty="0">
                <a:solidFill>
                  <a:srgbClr val="7030A0"/>
                </a:solidFill>
                <a:latin typeface="MachoModular Medium" panose="020B0103030504080B04" pitchFamily="34"/>
              </a:rPr>
              <a:t>: Student guidance: Room 9.36 </a:t>
            </a:r>
          </a:p>
          <a:p>
            <a:pPr marL="0" indent="0">
              <a:buNone/>
            </a:pPr>
            <a:endParaRPr lang="en-GB" noProof="0" dirty="0">
              <a:solidFill>
                <a:srgbClr val="7030A0"/>
              </a:solidFill>
              <a:latin typeface="MachoModular Medium" panose="020B0103030504080B04" pitchFamily="34"/>
            </a:endParaRPr>
          </a:p>
          <a:p>
            <a:pPr marL="0" indent="0">
              <a:buNone/>
            </a:pPr>
            <a:r>
              <a:rPr lang="en-GB" i="1" noProof="0" dirty="0">
                <a:solidFill>
                  <a:schemeClr val="bg2"/>
                </a:solidFill>
                <a:latin typeface="MachoModular Medium" panose="020B0103030504080B04" pitchFamily="34"/>
              </a:rPr>
              <a:t>De Campus</a:t>
            </a:r>
            <a:r>
              <a:rPr lang="en-GB" noProof="0" dirty="0">
                <a:solidFill>
                  <a:schemeClr val="bg2"/>
                </a:solidFill>
                <a:latin typeface="MachoModular Medium" panose="020B0103030504080B04" pitchFamily="34"/>
              </a:rPr>
              <a:t>: </a:t>
            </a:r>
            <a:r>
              <a:rPr lang="en-GB" noProof="0" dirty="0">
                <a:solidFill>
                  <a:srgbClr val="7030A0"/>
                </a:solidFill>
                <a:latin typeface="MachoModular Medium" panose="020B0103030504080B04" pitchFamily="34"/>
              </a:rPr>
              <a:t>Thematic education: Student lounge 10.01</a:t>
            </a:r>
          </a:p>
          <a:p>
            <a:pPr marL="0" indent="0">
              <a:buNone/>
            </a:pPr>
            <a:endParaRPr lang="en-GB" noProof="0" dirty="0">
              <a:solidFill>
                <a:srgbClr val="7030A0"/>
              </a:solidFill>
              <a:latin typeface="MachoModular Medium" panose="020B0103030504080B04" pitchFamily="34"/>
            </a:endParaRPr>
          </a:p>
          <a:p>
            <a:pPr marL="0" indent="0">
              <a:buNone/>
            </a:pPr>
            <a:r>
              <a:rPr lang="en-GB" i="1" noProof="0" dirty="0">
                <a:solidFill>
                  <a:schemeClr val="bg2"/>
                </a:solidFill>
                <a:latin typeface="MachoModular Medium" panose="020B0103030504080B04" pitchFamily="34"/>
              </a:rPr>
              <a:t>VWO Plus</a:t>
            </a:r>
            <a:r>
              <a:rPr lang="en-GB" noProof="0" dirty="0">
                <a:solidFill>
                  <a:schemeClr val="bg2"/>
                </a:solidFill>
                <a:latin typeface="MachoModular Medium" panose="020B0103030504080B04" pitchFamily="34"/>
              </a:rPr>
              <a:t>: </a:t>
            </a:r>
            <a:r>
              <a:rPr lang="en-GB" noProof="0" dirty="0">
                <a:solidFill>
                  <a:srgbClr val="7030A0"/>
                </a:solidFill>
                <a:latin typeface="MachoModular Medium" panose="020B0103030504080B04" pitchFamily="34"/>
              </a:rPr>
              <a:t>Pre-University enrichment programme: Room 9.38</a:t>
            </a:r>
          </a:p>
          <a:p>
            <a:pPr marL="0" indent="0">
              <a:buNone/>
            </a:pPr>
            <a:endParaRPr lang="en-GB" noProof="0" dirty="0">
              <a:solidFill>
                <a:srgbClr val="7030A0"/>
              </a:solidFill>
              <a:latin typeface="MachoModular Medium" panose="020B0103030504080B04" pitchFamily="34"/>
            </a:endParaRPr>
          </a:p>
        </p:txBody>
      </p:sp>
      <p:sp>
        <p:nvSpPr>
          <p:cNvPr id="3" name="Tekstvak 2">
            <a:extLst>
              <a:ext uri="{FF2B5EF4-FFF2-40B4-BE49-F238E27FC236}">
                <a16:creationId xmlns:a16="http://schemas.microsoft.com/office/drawing/2014/main" id="{C8CB2912-A0CB-8749-FE89-F3988EAE9F97}"/>
              </a:ext>
            </a:extLst>
          </p:cNvPr>
          <p:cNvSpPr txBox="1"/>
          <p:nvPr/>
        </p:nvSpPr>
        <p:spPr>
          <a:xfrm>
            <a:off x="3994790" y="1416236"/>
            <a:ext cx="4732591" cy="830997"/>
          </a:xfrm>
          <a:prstGeom prst="rect">
            <a:avLst/>
          </a:prstGeom>
          <a:noFill/>
        </p:spPr>
        <p:txBody>
          <a:bodyPr wrap="square">
            <a:spAutoFit/>
          </a:bodyPr>
          <a:lstStyle/>
          <a:p>
            <a:pPr marL="0" indent="0">
              <a:buNone/>
            </a:pPr>
            <a:r>
              <a:rPr lang="en-GB" sz="1600" b="1" noProof="0" dirty="0">
                <a:solidFill>
                  <a:srgbClr val="7030A0"/>
                </a:solidFill>
                <a:latin typeface="MachoModular Medium" panose="020B0103030504080B04" pitchFamily="34"/>
              </a:rPr>
              <a:t>Locations Focus points: </a:t>
            </a:r>
            <a:br>
              <a:rPr lang="en-GB" sz="1600" b="1" noProof="0" dirty="0">
                <a:solidFill>
                  <a:srgbClr val="7030A0"/>
                </a:solidFill>
                <a:latin typeface="MachoModular Medium" panose="020B0103030504080B04" pitchFamily="34"/>
              </a:rPr>
            </a:br>
            <a:r>
              <a:rPr lang="en-GB" sz="1600" noProof="0" dirty="0">
                <a:solidFill>
                  <a:srgbClr val="7030A0"/>
                </a:solidFill>
                <a:latin typeface="MachoModular Medium" panose="020B0103030504080B04" pitchFamily="34"/>
              </a:rPr>
              <a:t>Choose one of the following topics and discover more about our schools’ unique educational opportunities.</a:t>
            </a:r>
          </a:p>
        </p:txBody>
      </p:sp>
      <p:pic>
        <p:nvPicPr>
          <p:cNvPr id="13" name="Afbeelding 9">
            <a:extLst>
              <a:ext uri="{FF2B5EF4-FFF2-40B4-BE49-F238E27FC236}">
                <a16:creationId xmlns:a16="http://schemas.microsoft.com/office/drawing/2014/main" id="{B07B16C9-CFEA-5BAD-32AC-A938136BCA6F}"/>
              </a:ext>
            </a:extLst>
          </p:cNvPr>
          <p:cNvPicPr>
            <a:picLocks noChangeAspect="1"/>
          </p:cNvPicPr>
          <p:nvPr/>
        </p:nvPicPr>
        <p:blipFill>
          <a:blip r:embed="rId5"/>
          <a:stretch>
            <a:fillRect/>
          </a:stretch>
        </p:blipFill>
        <p:spPr>
          <a:xfrm>
            <a:off x="102672" y="1307942"/>
            <a:ext cx="3704513" cy="2469675"/>
          </a:xfrm>
          <a:prstGeom prst="rect">
            <a:avLst/>
          </a:prstGeom>
        </p:spPr>
      </p:pic>
      <p:sp>
        <p:nvSpPr>
          <p:cNvPr id="14" name="Google Shape;89;p2">
            <a:extLst>
              <a:ext uri="{FF2B5EF4-FFF2-40B4-BE49-F238E27FC236}">
                <a16:creationId xmlns:a16="http://schemas.microsoft.com/office/drawing/2014/main" id="{B43104D9-1B3A-76F2-470F-83BD8ED95D53}"/>
              </a:ext>
            </a:extLst>
          </p:cNvPr>
          <p:cNvSpPr txBox="1"/>
          <p:nvPr/>
        </p:nvSpPr>
        <p:spPr>
          <a:xfrm>
            <a:off x="102672" y="526227"/>
            <a:ext cx="3704513" cy="584735"/>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200" b="1" i="0" u="none" strike="noStrike" cap="none" noProof="0" dirty="0">
                <a:solidFill>
                  <a:schemeClr val="bg2"/>
                </a:solidFill>
                <a:latin typeface="Arial"/>
                <a:ea typeface="Arial"/>
                <a:cs typeface="Arial"/>
                <a:sym typeface="Arial"/>
              </a:rPr>
              <a:t>SCE in a nutshell!</a:t>
            </a:r>
            <a:endParaRPr lang="en-GB" sz="1200" noProof="0" dirty="0">
              <a:solidFill>
                <a:schemeClr val="bg2"/>
              </a:solidFill>
            </a:endParaRPr>
          </a:p>
        </p:txBody>
      </p:sp>
    </p:spTree>
    <p:extLst>
      <p:ext uri="{BB962C8B-B14F-4D97-AF65-F5344CB8AC3E}">
        <p14:creationId xmlns:p14="http://schemas.microsoft.com/office/powerpoint/2010/main" val="3620071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87;p2">
            <a:extLst>
              <a:ext uri="{FF2B5EF4-FFF2-40B4-BE49-F238E27FC236}">
                <a16:creationId xmlns:a16="http://schemas.microsoft.com/office/drawing/2014/main" id="{9660928B-7D91-BDCD-3B67-BA9094A28C81}"/>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 name="Titel 1">
            <a:extLst>
              <a:ext uri="{FF2B5EF4-FFF2-40B4-BE49-F238E27FC236}">
                <a16:creationId xmlns:a16="http://schemas.microsoft.com/office/drawing/2014/main" id="{4F8FF548-CB7A-DCE7-CC3A-FE8137838F89}"/>
              </a:ext>
            </a:extLst>
          </p:cNvPr>
          <p:cNvSpPr>
            <a:spLocks noGrp="1"/>
          </p:cNvSpPr>
          <p:nvPr>
            <p:ph type="title"/>
          </p:nvPr>
        </p:nvSpPr>
        <p:spPr>
          <a:xfrm>
            <a:off x="97473" y="79574"/>
            <a:ext cx="4139293" cy="994172"/>
          </a:xfrm>
          <a:solidFill>
            <a:schemeClr val="bg1"/>
          </a:solidFill>
        </p:spPr>
        <p:txBody>
          <a:bodyPr>
            <a:noAutofit/>
          </a:bodyPr>
          <a:lstStyle/>
          <a:p>
            <a:pPr algn="l"/>
            <a:r>
              <a:rPr lang="en-GB" sz="3200" b="1" noProof="0" dirty="0">
                <a:solidFill>
                  <a:srgbClr val="FF0000"/>
                </a:solidFill>
              </a:rPr>
              <a:t>Programme</a:t>
            </a:r>
            <a:endParaRPr lang="en-GB" sz="3200" noProof="0" dirty="0">
              <a:solidFill>
                <a:srgbClr val="FF0000"/>
              </a:solidFill>
            </a:endParaRPr>
          </a:p>
        </p:txBody>
      </p:sp>
      <p:sp>
        <p:nvSpPr>
          <p:cNvPr id="3" name="Tijdelijke aanduiding voor inhoud 2">
            <a:extLst>
              <a:ext uri="{FF2B5EF4-FFF2-40B4-BE49-F238E27FC236}">
                <a16:creationId xmlns:a16="http://schemas.microsoft.com/office/drawing/2014/main" id="{85925C27-5B43-99C1-CD0B-A2BCB6BE8880}"/>
              </a:ext>
            </a:extLst>
          </p:cNvPr>
          <p:cNvSpPr>
            <a:spLocks noGrp="1"/>
          </p:cNvSpPr>
          <p:nvPr>
            <p:ph idx="1"/>
          </p:nvPr>
        </p:nvSpPr>
        <p:spPr>
          <a:xfrm>
            <a:off x="199901" y="1016692"/>
            <a:ext cx="4106633" cy="1681843"/>
          </a:xfrm>
        </p:spPr>
        <p:txBody>
          <a:bodyPr>
            <a:normAutofit/>
          </a:bodyPr>
          <a:lstStyle/>
          <a:p>
            <a:pPr marL="0" indent="0">
              <a:buNone/>
            </a:pPr>
            <a:r>
              <a:rPr lang="en-GB" sz="1600" b="1" noProof="0" dirty="0">
                <a:solidFill>
                  <a:srgbClr val="7030A0"/>
                </a:solidFill>
                <a:latin typeface="MachoModular Medium" panose="020B0103030504080B04" pitchFamily="34"/>
              </a:rPr>
              <a:t>Part 1: </a:t>
            </a:r>
            <a:r>
              <a:rPr lang="en-GB" sz="1600" b="1" i="1" noProof="0" dirty="0">
                <a:solidFill>
                  <a:srgbClr val="7030A0"/>
                </a:solidFill>
                <a:latin typeface="MachoModular Medium" panose="020B0103030504080B04" pitchFamily="34"/>
              </a:rPr>
              <a:t>Introduction: SCE in a Nutshell</a:t>
            </a:r>
          </a:p>
          <a:p>
            <a:pPr marL="0" indent="0">
              <a:buNone/>
            </a:pPr>
            <a:r>
              <a:rPr lang="en-GB" sz="1600" noProof="0" dirty="0">
                <a:solidFill>
                  <a:srgbClr val="7030A0"/>
                </a:solidFill>
                <a:latin typeface="MachoModular Medium" panose="020B0103030504080B04" pitchFamily="34"/>
              </a:rPr>
              <a:t>Looking at the different educational routes available and what we have on offer in terms of additional cultural and educational programmes, enrichment and personal development.</a:t>
            </a:r>
            <a:endParaRPr lang="en-GB" sz="1600" noProof="0" dirty="0">
              <a:solidFill>
                <a:srgbClr val="7030A0"/>
              </a:solidFill>
            </a:endParaRPr>
          </a:p>
        </p:txBody>
      </p:sp>
      <p:sp>
        <p:nvSpPr>
          <p:cNvPr id="6" name="Tekstvak 5">
            <a:extLst>
              <a:ext uri="{FF2B5EF4-FFF2-40B4-BE49-F238E27FC236}">
                <a16:creationId xmlns:a16="http://schemas.microsoft.com/office/drawing/2014/main" id="{9AD55158-B8A4-352D-1FE9-C8D3234BC78A}"/>
              </a:ext>
            </a:extLst>
          </p:cNvPr>
          <p:cNvSpPr txBox="1"/>
          <p:nvPr/>
        </p:nvSpPr>
        <p:spPr>
          <a:xfrm>
            <a:off x="199901" y="3194955"/>
            <a:ext cx="3894364" cy="1077218"/>
          </a:xfrm>
          <a:prstGeom prst="rect">
            <a:avLst/>
          </a:prstGeom>
          <a:noFill/>
        </p:spPr>
        <p:txBody>
          <a:bodyPr wrap="square">
            <a:spAutoFit/>
          </a:bodyPr>
          <a:lstStyle/>
          <a:p>
            <a:pPr marL="0" indent="0">
              <a:buNone/>
            </a:pPr>
            <a:r>
              <a:rPr lang="en-GB" sz="1600" b="1" noProof="0" dirty="0">
                <a:solidFill>
                  <a:srgbClr val="7030A0"/>
                </a:solidFill>
                <a:latin typeface="MachoModular Medium" panose="020B0103030504080B04" pitchFamily="34"/>
              </a:rPr>
              <a:t>Part 2: Focus points: </a:t>
            </a:r>
            <a:br>
              <a:rPr lang="en-GB" sz="1600" b="1" noProof="0" dirty="0">
                <a:solidFill>
                  <a:srgbClr val="7030A0"/>
                </a:solidFill>
                <a:latin typeface="MachoModular Medium" panose="020B0103030504080B04" pitchFamily="34"/>
              </a:rPr>
            </a:br>
            <a:r>
              <a:rPr lang="en-GB" sz="1600" noProof="0" dirty="0">
                <a:solidFill>
                  <a:srgbClr val="7030A0"/>
                </a:solidFill>
                <a:latin typeface="MachoModular Medium" panose="020B0103030504080B04" pitchFamily="34"/>
              </a:rPr>
              <a:t>Choose one of the following topics and discover more about our schools’ unique educational opportunities.</a:t>
            </a:r>
          </a:p>
        </p:txBody>
      </p:sp>
      <p:sp>
        <p:nvSpPr>
          <p:cNvPr id="7" name="Tekstvak 6">
            <a:extLst>
              <a:ext uri="{FF2B5EF4-FFF2-40B4-BE49-F238E27FC236}">
                <a16:creationId xmlns:a16="http://schemas.microsoft.com/office/drawing/2014/main" id="{B0DB6BA4-DA37-432C-2769-E2828DD6D261}"/>
              </a:ext>
            </a:extLst>
          </p:cNvPr>
          <p:cNvSpPr txBox="1"/>
          <p:nvPr/>
        </p:nvSpPr>
        <p:spPr>
          <a:xfrm>
            <a:off x="4733556" y="3194955"/>
            <a:ext cx="4210543" cy="1384995"/>
          </a:xfrm>
          <a:prstGeom prst="rect">
            <a:avLst/>
          </a:prstGeom>
          <a:solidFill>
            <a:schemeClr val="bg1"/>
          </a:solidFill>
        </p:spPr>
        <p:txBody>
          <a:bodyPr wrap="square">
            <a:spAutoFit/>
          </a:bodyPr>
          <a:lstStyle/>
          <a:p>
            <a:pPr marL="0" indent="0">
              <a:buNone/>
            </a:pPr>
            <a:r>
              <a:rPr lang="en-GB" i="1" noProof="0" dirty="0">
                <a:solidFill>
                  <a:schemeClr val="bg2"/>
                </a:solidFill>
                <a:latin typeface="MachoModular Medium" panose="020B0103030504080B04" pitchFamily="34"/>
              </a:rPr>
              <a:t>TTO</a:t>
            </a:r>
            <a:r>
              <a:rPr lang="en-GB" noProof="0" dirty="0">
                <a:solidFill>
                  <a:srgbClr val="7030A0"/>
                </a:solidFill>
                <a:latin typeface="MachoModular Medium" panose="020B0103030504080B04" pitchFamily="34"/>
              </a:rPr>
              <a:t>: Bilingual education: You may stay here!</a:t>
            </a:r>
          </a:p>
          <a:p>
            <a:pPr marL="0" indent="0">
              <a:buNone/>
            </a:pPr>
            <a:r>
              <a:rPr lang="en-GB" i="1" noProof="0" dirty="0">
                <a:solidFill>
                  <a:schemeClr val="bg2"/>
                </a:solidFill>
                <a:latin typeface="MachoModular Medium" panose="020B0103030504080B04" pitchFamily="34"/>
              </a:rPr>
              <a:t>NT2</a:t>
            </a:r>
            <a:r>
              <a:rPr lang="en-GB" noProof="0" dirty="0">
                <a:solidFill>
                  <a:srgbClr val="7030A0"/>
                </a:solidFill>
                <a:latin typeface="MachoModular Medium" panose="020B0103030504080B04" pitchFamily="34"/>
              </a:rPr>
              <a:t> :Dutch as a second language : Room 9.35</a:t>
            </a:r>
          </a:p>
          <a:p>
            <a:pPr marL="0" indent="0">
              <a:buNone/>
            </a:pPr>
            <a:r>
              <a:rPr lang="en-GB" i="1" noProof="0" dirty="0">
                <a:solidFill>
                  <a:schemeClr val="bg2"/>
                </a:solidFill>
                <a:latin typeface="MachoModular Medium" panose="020B0103030504080B04" pitchFamily="34"/>
              </a:rPr>
              <a:t>Leerlingcoaching</a:t>
            </a:r>
            <a:r>
              <a:rPr lang="en-GB" noProof="0" dirty="0">
                <a:solidFill>
                  <a:srgbClr val="7030A0"/>
                </a:solidFill>
                <a:latin typeface="MachoModular Medium" panose="020B0103030504080B04" pitchFamily="34"/>
              </a:rPr>
              <a:t>: Student guidance: Room 9.36 </a:t>
            </a:r>
          </a:p>
          <a:p>
            <a:pPr marL="0" indent="0">
              <a:buNone/>
            </a:pPr>
            <a:r>
              <a:rPr lang="en-GB" i="1" noProof="0" dirty="0">
                <a:solidFill>
                  <a:schemeClr val="bg2"/>
                </a:solidFill>
                <a:latin typeface="MachoModular Medium" panose="020B0103030504080B04" pitchFamily="34"/>
              </a:rPr>
              <a:t>De Campus</a:t>
            </a:r>
            <a:r>
              <a:rPr lang="en-GB" noProof="0" dirty="0">
                <a:solidFill>
                  <a:schemeClr val="bg2"/>
                </a:solidFill>
                <a:latin typeface="MachoModular Medium" panose="020B0103030504080B04" pitchFamily="34"/>
              </a:rPr>
              <a:t>: </a:t>
            </a:r>
            <a:r>
              <a:rPr lang="en-GB" noProof="0" dirty="0">
                <a:solidFill>
                  <a:srgbClr val="7030A0"/>
                </a:solidFill>
                <a:latin typeface="MachoModular Medium" panose="020B0103030504080B04" pitchFamily="34"/>
              </a:rPr>
              <a:t>Thematic education: Student lounge 10.01</a:t>
            </a:r>
          </a:p>
          <a:p>
            <a:pPr marL="0" indent="0">
              <a:buNone/>
            </a:pPr>
            <a:r>
              <a:rPr lang="en-GB" i="1" noProof="0" dirty="0">
                <a:solidFill>
                  <a:schemeClr val="bg2"/>
                </a:solidFill>
                <a:latin typeface="MachoModular Medium" panose="020B0103030504080B04" pitchFamily="34"/>
              </a:rPr>
              <a:t>VWO Plus</a:t>
            </a:r>
            <a:r>
              <a:rPr lang="en-GB" noProof="0" dirty="0">
                <a:solidFill>
                  <a:schemeClr val="bg2"/>
                </a:solidFill>
                <a:latin typeface="MachoModular Medium" panose="020B0103030504080B04" pitchFamily="34"/>
              </a:rPr>
              <a:t>: </a:t>
            </a:r>
            <a:r>
              <a:rPr lang="en-GB" noProof="0" dirty="0">
                <a:solidFill>
                  <a:srgbClr val="7030A0"/>
                </a:solidFill>
                <a:latin typeface="MachoModular Medium" panose="020B0103030504080B04" pitchFamily="34"/>
              </a:rPr>
              <a:t>Pre-University enrichment programme: Room 9.38</a:t>
            </a:r>
          </a:p>
        </p:txBody>
      </p:sp>
      <p:pic>
        <p:nvPicPr>
          <p:cNvPr id="8" name="Afbeelding 9" descr="Afbeelding met persoon, binnen&#10;&#10;Automatisch gegenereerde beschrijving">
            <a:extLst>
              <a:ext uri="{FF2B5EF4-FFF2-40B4-BE49-F238E27FC236}">
                <a16:creationId xmlns:a16="http://schemas.microsoft.com/office/drawing/2014/main" id="{3D5D708F-5320-489D-D489-38E6962CC4CE}"/>
              </a:ext>
            </a:extLst>
          </p:cNvPr>
          <p:cNvPicPr>
            <a:picLocks noChangeAspect="1"/>
          </p:cNvPicPr>
          <p:nvPr/>
        </p:nvPicPr>
        <p:blipFill>
          <a:blip r:embed="rId3"/>
          <a:stretch>
            <a:fillRect/>
          </a:stretch>
        </p:blipFill>
        <p:spPr>
          <a:xfrm>
            <a:off x="4770785" y="503419"/>
            <a:ext cx="3652779" cy="2435185"/>
          </a:xfrm>
          <a:prstGeom prst="rect">
            <a:avLst/>
          </a:prstGeom>
        </p:spPr>
      </p:pic>
      <p:sp>
        <p:nvSpPr>
          <p:cNvPr id="9" name="Pijl: rechts 8">
            <a:extLst>
              <a:ext uri="{FF2B5EF4-FFF2-40B4-BE49-F238E27FC236}">
                <a16:creationId xmlns:a16="http://schemas.microsoft.com/office/drawing/2014/main" id="{482C20E3-C314-DDD8-6C03-9A91401E3BFA}"/>
              </a:ext>
            </a:extLst>
          </p:cNvPr>
          <p:cNvSpPr/>
          <p:nvPr/>
        </p:nvSpPr>
        <p:spPr>
          <a:xfrm>
            <a:off x="4031305" y="3552918"/>
            <a:ext cx="502350" cy="4536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368663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7" name="Google Shape;87;p2"/>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2" name="Picture 5" descr="https://lh6.googleusercontent.com/-McjnKVAi27w/VDwM-w4k5nI/AAAAAAAAWeI/owXeOv0lNPI/w958-h539-no/IMG_8636.JPG">
            <a:extLst>
              <a:ext uri="{FF2B5EF4-FFF2-40B4-BE49-F238E27FC236}">
                <a16:creationId xmlns:a16="http://schemas.microsoft.com/office/drawing/2014/main" id="{26CEA5FE-41AE-7458-DA3B-9B6972D904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087"/>
          <a:stretch>
            <a:fillRect/>
          </a:stretch>
        </p:blipFill>
        <p:spPr bwMode="auto">
          <a:xfrm>
            <a:off x="0" y="0"/>
            <a:ext cx="91535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Google Shape;88;p2">
            <a:hlinkClick r:id="rId5"/>
          </p:cNvPr>
          <p:cNvSpPr txBox="1"/>
          <p:nvPr/>
        </p:nvSpPr>
        <p:spPr>
          <a:xfrm>
            <a:off x="101555" y="1535232"/>
            <a:ext cx="4697274" cy="707846"/>
          </a:xfrm>
          <a:prstGeom prst="rect">
            <a:avLst/>
          </a:prstGeom>
          <a:noFill/>
          <a:ln>
            <a:noFill/>
          </a:ln>
        </p:spPr>
        <p:txBody>
          <a:bodyPr spcFirstLastPara="1" wrap="square" lIns="91425" tIns="45700" rIns="91425" bIns="45700" anchor="t" anchorCtr="0">
            <a:spAutoFit/>
          </a:bodyPr>
          <a:lstStyle/>
          <a:p>
            <a:pPr marL="285750" marR="0" lvl="0" indent="-285750" algn="ctr" rtl="0">
              <a:lnSpc>
                <a:spcPct val="100000"/>
              </a:lnSpc>
              <a:spcBef>
                <a:spcPts val="0"/>
              </a:spcBef>
              <a:spcAft>
                <a:spcPts val="0"/>
              </a:spcAft>
              <a:buClr>
                <a:srgbClr val="000000"/>
              </a:buClr>
              <a:buSzPts val="1500"/>
              <a:buFont typeface="Arial"/>
              <a:buChar char="•"/>
            </a:pPr>
            <a:r>
              <a:rPr lang="en-GB" sz="2000" b="0" i="0" u="none" strike="noStrike" cap="none" noProof="0" dirty="0">
                <a:solidFill>
                  <a:schemeClr val="bg1"/>
                </a:solidFill>
                <a:sym typeface="Arial"/>
              </a:rPr>
              <a:t>A public school with ± 1500 pupils and more than 30 nationalities!</a:t>
            </a:r>
            <a:endParaRPr lang="en-GB" sz="2000" noProof="0" dirty="0">
              <a:solidFill>
                <a:schemeClr val="bg1"/>
              </a:solidFill>
            </a:endParaRPr>
          </a:p>
        </p:txBody>
      </p:sp>
      <p:sp>
        <p:nvSpPr>
          <p:cNvPr id="89" name="Google Shape;89;p2"/>
          <p:cNvSpPr txBox="1"/>
          <p:nvPr/>
        </p:nvSpPr>
        <p:spPr>
          <a:xfrm>
            <a:off x="328382" y="404679"/>
            <a:ext cx="4586514" cy="646331"/>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3600" b="1" i="0" u="none" strike="noStrike" cap="none" noProof="0" dirty="0">
                <a:solidFill>
                  <a:schemeClr val="dk2"/>
                </a:solidFill>
                <a:latin typeface="Arial"/>
                <a:ea typeface="Arial"/>
                <a:cs typeface="Arial"/>
                <a:sym typeface="Arial"/>
              </a:rPr>
              <a:t>SCE in a nutshell!</a:t>
            </a:r>
            <a:endParaRPr lang="en-GB" noProof="0" dirty="0"/>
          </a:p>
        </p:txBody>
      </p:sp>
      <p:sp>
        <p:nvSpPr>
          <p:cNvPr id="3" name="Google Shape;310;p27">
            <a:extLst>
              <a:ext uri="{FF2B5EF4-FFF2-40B4-BE49-F238E27FC236}">
                <a16:creationId xmlns:a16="http://schemas.microsoft.com/office/drawing/2014/main" id="{257B6CC6-B16B-6EF0-B0AE-2BB24ABCC15C}"/>
              </a:ext>
            </a:extLst>
          </p:cNvPr>
          <p:cNvSpPr/>
          <p:nvPr/>
        </p:nvSpPr>
        <p:spPr>
          <a:xfrm>
            <a:off x="6817818" y="89999"/>
            <a:ext cx="2171061" cy="2153079"/>
          </a:xfrm>
          <a:prstGeom prst="ellipse">
            <a:avLst/>
          </a:prstGeom>
          <a:solidFill>
            <a:srgbClr val="D70927"/>
          </a:solidFill>
          <a:ln>
            <a:noFill/>
          </a:ln>
        </p:spPr>
        <p:txBody>
          <a:bodyPr spcFirstLastPara="1" wrap="square" lIns="91425" tIns="45700" rIns="91425" bIns="45700" anchor="ctr" anchorCtr="0">
            <a:noAutofit/>
          </a:bodyPr>
          <a:lstStyle/>
          <a:p>
            <a:pPr algn="ctr">
              <a:lnSpc>
                <a:spcPct val="182857"/>
              </a:lnSpc>
            </a:pPr>
            <a:endParaRPr lang="en-GB" sz="1000" noProof="0" dirty="0">
              <a:solidFill>
                <a:schemeClr val="bg1"/>
              </a:solidFill>
            </a:endParaRPr>
          </a:p>
          <a:p>
            <a:pPr algn="ctr">
              <a:lnSpc>
                <a:spcPct val="182857"/>
              </a:lnSpc>
            </a:pPr>
            <a:r>
              <a:rPr lang="en-GB" sz="1800" noProof="0" dirty="0">
                <a:solidFill>
                  <a:schemeClr val="bg1"/>
                </a:solidFill>
              </a:rPr>
              <a:t>Open day</a:t>
            </a:r>
          </a:p>
          <a:p>
            <a:pPr algn="ctr">
              <a:lnSpc>
                <a:spcPct val="182857"/>
              </a:lnSpc>
            </a:pPr>
            <a:r>
              <a:rPr lang="en-GB" sz="1800" noProof="0" dirty="0">
                <a:solidFill>
                  <a:schemeClr val="bg1"/>
                </a:solidFill>
              </a:rPr>
              <a:t>1 February 2026</a:t>
            </a:r>
          </a:p>
          <a:p>
            <a:pPr marL="0" marR="0" lvl="0" indent="0" algn="ctr" rtl="0">
              <a:lnSpc>
                <a:spcPct val="182857"/>
              </a:lnSpc>
              <a:spcBef>
                <a:spcPts val="0"/>
              </a:spcBef>
              <a:spcAft>
                <a:spcPts val="0"/>
              </a:spcAft>
              <a:buNone/>
            </a:pPr>
            <a:endParaRPr lang="en-GB" sz="1400" b="1" i="1" u="none" strike="noStrike" cap="none" noProof="0" dirty="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6">
          <a:extLst>
            <a:ext uri="{FF2B5EF4-FFF2-40B4-BE49-F238E27FC236}">
              <a16:creationId xmlns:a16="http://schemas.microsoft.com/office/drawing/2014/main" id="{1E12F999-43D2-76A7-0668-40FE81AB6A72}"/>
            </a:ext>
          </a:extLst>
        </p:cNvPr>
        <p:cNvGrpSpPr/>
        <p:nvPr/>
      </p:nvGrpSpPr>
      <p:grpSpPr>
        <a:xfrm>
          <a:off x="0" y="0"/>
          <a:ext cx="0" cy="0"/>
          <a:chOff x="0" y="0"/>
          <a:chExt cx="0" cy="0"/>
        </a:xfrm>
      </p:grpSpPr>
      <p:pic>
        <p:nvPicPr>
          <p:cNvPr id="305" name="Google Shape;305;p27" descr="Afbeelding met tafeltennistafel, Fitness, mensen, Recreatiecentrum&#10;&#10;Door AI gegenereerde inhoud is mogelijk onjuist.">
            <a:extLst>
              <a:ext uri="{FF2B5EF4-FFF2-40B4-BE49-F238E27FC236}">
                <a16:creationId xmlns:a16="http://schemas.microsoft.com/office/drawing/2014/main" id="{9E36247E-1F90-B066-8B49-3BDA6151A3F9}"/>
              </a:ext>
            </a:extLst>
          </p:cNvPr>
          <p:cNvPicPr preferRelativeResize="0"/>
          <p:nvPr/>
        </p:nvPicPr>
        <p:blipFill rotWithShape="1">
          <a:blip r:embed="rId3">
            <a:alphaModFix/>
          </a:blip>
          <a:srcRect/>
          <a:stretch/>
        </p:blipFill>
        <p:spPr>
          <a:xfrm>
            <a:off x="347937" y="946848"/>
            <a:ext cx="2535595" cy="1655180"/>
          </a:xfrm>
          <a:prstGeom prst="rect">
            <a:avLst/>
          </a:prstGeom>
          <a:noFill/>
          <a:ln>
            <a:noFill/>
          </a:ln>
        </p:spPr>
      </p:pic>
      <p:pic>
        <p:nvPicPr>
          <p:cNvPr id="306" name="Google Shape;306;p27" descr="Afbeelding met sport, atletiekwedstrijd, rechtbank, mensen&#10;&#10;Door AI gegenereerde inhoud is mogelijk onjuist.">
            <a:extLst>
              <a:ext uri="{FF2B5EF4-FFF2-40B4-BE49-F238E27FC236}">
                <a16:creationId xmlns:a16="http://schemas.microsoft.com/office/drawing/2014/main" id="{59AA07BB-239B-2BF4-F790-B235AFCFF4E7}"/>
              </a:ext>
            </a:extLst>
          </p:cNvPr>
          <p:cNvPicPr preferRelativeResize="0"/>
          <p:nvPr/>
        </p:nvPicPr>
        <p:blipFill rotWithShape="1">
          <a:blip r:embed="rId4">
            <a:alphaModFix/>
          </a:blip>
          <a:srcRect/>
          <a:stretch/>
        </p:blipFill>
        <p:spPr>
          <a:xfrm>
            <a:off x="347937" y="2733453"/>
            <a:ext cx="2535595" cy="1758017"/>
          </a:xfrm>
          <a:prstGeom prst="rect">
            <a:avLst/>
          </a:prstGeom>
          <a:noFill/>
          <a:ln>
            <a:noFill/>
          </a:ln>
        </p:spPr>
      </p:pic>
      <p:pic>
        <p:nvPicPr>
          <p:cNvPr id="307" name="Google Shape;307;p27" descr="Afbeelding met buitenshuis, boom, gras, plant&#10;&#10;Door AI gegenereerde inhoud is mogelijk onjuist.">
            <a:extLst>
              <a:ext uri="{FF2B5EF4-FFF2-40B4-BE49-F238E27FC236}">
                <a16:creationId xmlns:a16="http://schemas.microsoft.com/office/drawing/2014/main" id="{9DEC7711-5D40-2A5B-B8B5-AF9862C81C85}"/>
              </a:ext>
            </a:extLst>
          </p:cNvPr>
          <p:cNvPicPr preferRelativeResize="0"/>
          <p:nvPr/>
        </p:nvPicPr>
        <p:blipFill rotWithShape="1">
          <a:blip r:embed="rId5">
            <a:alphaModFix/>
          </a:blip>
          <a:srcRect/>
          <a:stretch/>
        </p:blipFill>
        <p:spPr>
          <a:xfrm>
            <a:off x="3112449" y="946419"/>
            <a:ext cx="2535595" cy="1655180"/>
          </a:xfrm>
          <a:prstGeom prst="rect">
            <a:avLst/>
          </a:prstGeom>
          <a:noFill/>
          <a:ln>
            <a:noFill/>
          </a:ln>
        </p:spPr>
      </p:pic>
      <p:pic>
        <p:nvPicPr>
          <p:cNvPr id="308" name="Google Shape;308;p27" descr="Afbeelding met buitenshuis, gras, boom, hemel&#10;&#10;Door AI gegenereerde inhoud is mogelijk onjuist.">
            <a:extLst>
              <a:ext uri="{FF2B5EF4-FFF2-40B4-BE49-F238E27FC236}">
                <a16:creationId xmlns:a16="http://schemas.microsoft.com/office/drawing/2014/main" id="{7AF8018B-0B8C-C043-20BE-CA942227B2FF}"/>
              </a:ext>
            </a:extLst>
          </p:cNvPr>
          <p:cNvPicPr preferRelativeResize="0"/>
          <p:nvPr/>
        </p:nvPicPr>
        <p:blipFill rotWithShape="1">
          <a:blip r:embed="rId6">
            <a:alphaModFix/>
          </a:blip>
          <a:srcRect/>
          <a:stretch/>
        </p:blipFill>
        <p:spPr>
          <a:xfrm>
            <a:off x="3112449" y="2727987"/>
            <a:ext cx="2535595" cy="1758017"/>
          </a:xfrm>
          <a:prstGeom prst="rect">
            <a:avLst/>
          </a:prstGeom>
          <a:noFill/>
          <a:ln>
            <a:noFill/>
          </a:ln>
        </p:spPr>
      </p:pic>
      <p:sp>
        <p:nvSpPr>
          <p:cNvPr id="310" name="Google Shape;310;p27">
            <a:extLst>
              <a:ext uri="{FF2B5EF4-FFF2-40B4-BE49-F238E27FC236}">
                <a16:creationId xmlns:a16="http://schemas.microsoft.com/office/drawing/2014/main" id="{7E7FB138-17A8-0859-F8D7-28614A278360}"/>
              </a:ext>
            </a:extLst>
          </p:cNvPr>
          <p:cNvSpPr/>
          <p:nvPr/>
        </p:nvSpPr>
        <p:spPr>
          <a:xfrm rot="19800049">
            <a:off x="6333641" y="796582"/>
            <a:ext cx="2171061" cy="2153079"/>
          </a:xfrm>
          <a:prstGeom prst="ellipse">
            <a:avLst/>
          </a:prstGeom>
          <a:solidFill>
            <a:srgbClr val="D70927"/>
          </a:solidFill>
          <a:ln>
            <a:noFill/>
          </a:ln>
        </p:spPr>
        <p:txBody>
          <a:bodyPr spcFirstLastPara="1" wrap="square" lIns="91425" tIns="45700" rIns="91425" bIns="45700" anchor="ctr" anchorCtr="0">
            <a:noAutofit/>
          </a:bodyPr>
          <a:lstStyle/>
          <a:p>
            <a:pPr algn="ctr">
              <a:lnSpc>
                <a:spcPct val="182857"/>
              </a:lnSpc>
            </a:pPr>
            <a:endParaRPr lang="en-GB" sz="1000" noProof="0" dirty="0">
              <a:solidFill>
                <a:schemeClr val="bg1"/>
              </a:solidFill>
            </a:endParaRPr>
          </a:p>
          <a:p>
            <a:pPr algn="ctr">
              <a:lnSpc>
                <a:spcPct val="182857"/>
              </a:lnSpc>
            </a:pPr>
            <a:r>
              <a:rPr lang="en-GB" sz="1800" noProof="0" dirty="0">
                <a:solidFill>
                  <a:schemeClr val="bg1"/>
                </a:solidFill>
              </a:rPr>
              <a:t>An Inspiring Learning environment</a:t>
            </a:r>
          </a:p>
          <a:p>
            <a:pPr marL="0" marR="0" lvl="0" indent="0" algn="ctr" rtl="0">
              <a:lnSpc>
                <a:spcPct val="182857"/>
              </a:lnSpc>
              <a:spcBef>
                <a:spcPts val="0"/>
              </a:spcBef>
              <a:spcAft>
                <a:spcPts val="0"/>
              </a:spcAft>
              <a:buNone/>
            </a:pPr>
            <a:endParaRPr lang="en-GB" sz="1400" b="1" i="1" u="none" strike="noStrike" cap="none" noProof="0" dirty="0">
              <a:solidFill>
                <a:schemeClr val="lt1"/>
              </a:solidFill>
              <a:latin typeface="Arial"/>
              <a:ea typeface="Arial"/>
              <a:cs typeface="Arial"/>
              <a:sym typeface="Arial"/>
            </a:endParaRPr>
          </a:p>
        </p:txBody>
      </p:sp>
      <p:sp>
        <p:nvSpPr>
          <p:cNvPr id="311" name="Google Shape;311;p27">
            <a:extLst>
              <a:ext uri="{FF2B5EF4-FFF2-40B4-BE49-F238E27FC236}">
                <a16:creationId xmlns:a16="http://schemas.microsoft.com/office/drawing/2014/main" id="{C60FB23B-FC80-AB3C-73BD-514EC6FDD1F4}"/>
              </a:ext>
            </a:extLst>
          </p:cNvPr>
          <p:cNvSpPr txBox="1"/>
          <p:nvPr/>
        </p:nvSpPr>
        <p:spPr>
          <a:xfrm>
            <a:off x="347937" y="1046907"/>
            <a:ext cx="2535595" cy="1454204"/>
          </a:xfrm>
          <a:prstGeom prst="rect">
            <a:avLst/>
          </a:prstGeom>
          <a:solidFill>
            <a:srgbClr val="00B0F0">
              <a:alpha val="0"/>
            </a:srgbClr>
          </a:solidFill>
          <a:ln>
            <a:noFill/>
          </a:ln>
        </p:spPr>
        <p:txBody>
          <a:bodyPr spcFirstLastPara="1" wrap="square" lIns="91425" tIns="45700" rIns="91425" bIns="45700" anchor="t" anchorCtr="0">
            <a:spAutoFit/>
          </a:bodyPr>
          <a:lstStyle/>
          <a:p>
            <a:pPr marL="6350" marR="0" lvl="0" indent="0" algn="ctr" rtl="0">
              <a:lnSpc>
                <a:spcPct val="150000"/>
              </a:lnSpc>
              <a:spcBef>
                <a:spcPts val="320"/>
              </a:spcBef>
              <a:spcAft>
                <a:spcPts val="0"/>
              </a:spcAft>
              <a:buNone/>
            </a:pPr>
            <a:r>
              <a:rPr lang="en-GB" sz="1800" b="1" i="0" u="none" strike="noStrike" cap="none" noProof="0" dirty="0">
                <a:solidFill>
                  <a:schemeClr val="lt1"/>
                </a:solidFill>
                <a:latin typeface="Arial"/>
                <a:ea typeface="Arial"/>
                <a:cs typeface="Arial"/>
                <a:sym typeface="Arial"/>
              </a:rPr>
              <a:t>Multi-Functional</a:t>
            </a:r>
          </a:p>
          <a:p>
            <a:pPr marL="6350" marR="0" lvl="0" indent="0" algn="ctr" rtl="0">
              <a:lnSpc>
                <a:spcPct val="150000"/>
              </a:lnSpc>
              <a:spcBef>
                <a:spcPts val="320"/>
              </a:spcBef>
              <a:spcAft>
                <a:spcPts val="0"/>
              </a:spcAft>
              <a:buNone/>
            </a:pPr>
            <a:r>
              <a:rPr lang="en-GB" sz="1800" b="1" i="0" u="none" strike="noStrike" cap="none" noProof="0" dirty="0">
                <a:solidFill>
                  <a:schemeClr val="lt1"/>
                </a:solidFill>
                <a:latin typeface="Arial"/>
                <a:ea typeface="Arial"/>
                <a:cs typeface="Arial"/>
                <a:sym typeface="Arial"/>
              </a:rPr>
              <a:t> </a:t>
            </a:r>
            <a:endParaRPr lang="en-GB" sz="1000" b="1" noProof="0" dirty="0">
              <a:solidFill>
                <a:schemeClr val="lt1"/>
              </a:solidFill>
            </a:endParaRPr>
          </a:p>
          <a:p>
            <a:pPr marL="6350" marR="0" lvl="0" indent="0" algn="ctr" rtl="0">
              <a:lnSpc>
                <a:spcPct val="150000"/>
              </a:lnSpc>
              <a:spcBef>
                <a:spcPts val="320"/>
              </a:spcBef>
              <a:spcAft>
                <a:spcPts val="0"/>
              </a:spcAft>
              <a:buNone/>
            </a:pPr>
            <a:r>
              <a:rPr lang="en-GB" sz="1800" b="1" i="0" u="none" strike="noStrike" cap="none" noProof="0" dirty="0">
                <a:solidFill>
                  <a:schemeClr val="lt1"/>
                </a:solidFill>
                <a:latin typeface="Arial"/>
                <a:ea typeface="Arial"/>
                <a:cs typeface="Arial"/>
                <a:sym typeface="Arial"/>
              </a:rPr>
              <a:t>Sports hall</a:t>
            </a:r>
            <a:endParaRPr lang="en-GB" noProof="0" dirty="0"/>
          </a:p>
        </p:txBody>
      </p:sp>
      <p:sp>
        <p:nvSpPr>
          <p:cNvPr id="3" name="Google Shape;89;p2">
            <a:extLst>
              <a:ext uri="{FF2B5EF4-FFF2-40B4-BE49-F238E27FC236}">
                <a16:creationId xmlns:a16="http://schemas.microsoft.com/office/drawing/2014/main" id="{10FC97E3-57B0-561C-7776-6ABDF9986CEB}"/>
              </a:ext>
            </a:extLst>
          </p:cNvPr>
          <p:cNvSpPr txBox="1"/>
          <p:nvPr/>
        </p:nvSpPr>
        <p:spPr>
          <a:xfrm>
            <a:off x="267986" y="300088"/>
            <a:ext cx="4586514" cy="646331"/>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1" i="0" u="none" strike="noStrike" cap="none" noProof="0" dirty="0">
                <a:solidFill>
                  <a:schemeClr val="bg2"/>
                </a:solidFill>
                <a:latin typeface="Arial"/>
                <a:ea typeface="Arial"/>
                <a:cs typeface="Arial"/>
                <a:sym typeface="Arial"/>
              </a:rPr>
              <a:t>SCE in a nutshell!</a:t>
            </a:r>
            <a:endParaRPr lang="en-GB" noProof="0" dirty="0">
              <a:solidFill>
                <a:schemeClr val="bg2"/>
              </a:solidFill>
            </a:endParaRPr>
          </a:p>
        </p:txBody>
      </p:sp>
      <p:sp>
        <p:nvSpPr>
          <p:cNvPr id="2" name="Google Shape;311;p27">
            <a:extLst>
              <a:ext uri="{FF2B5EF4-FFF2-40B4-BE49-F238E27FC236}">
                <a16:creationId xmlns:a16="http://schemas.microsoft.com/office/drawing/2014/main" id="{1B891959-FD5C-3961-B0BD-0D7E2D093034}"/>
              </a:ext>
            </a:extLst>
          </p:cNvPr>
          <p:cNvSpPr txBox="1"/>
          <p:nvPr/>
        </p:nvSpPr>
        <p:spPr>
          <a:xfrm>
            <a:off x="3112449" y="2683368"/>
            <a:ext cx="2535595" cy="1889871"/>
          </a:xfrm>
          <a:prstGeom prst="rect">
            <a:avLst/>
          </a:prstGeom>
          <a:solidFill>
            <a:schemeClr val="tx1">
              <a:alpha val="0"/>
            </a:schemeClr>
          </a:solidFill>
          <a:ln>
            <a:noFill/>
          </a:ln>
        </p:spPr>
        <p:txBody>
          <a:bodyPr spcFirstLastPara="1" wrap="square" lIns="91425" tIns="45700" rIns="91425" bIns="45700" anchor="t" anchorCtr="0">
            <a:spAutoFit/>
          </a:bodyPr>
          <a:lstStyle/>
          <a:p>
            <a:pPr marL="6350" marR="0" lvl="0" indent="0" algn="ctr" rtl="0">
              <a:lnSpc>
                <a:spcPct val="150000"/>
              </a:lnSpc>
              <a:spcBef>
                <a:spcPts val="320"/>
              </a:spcBef>
              <a:spcAft>
                <a:spcPts val="0"/>
              </a:spcAft>
              <a:buNone/>
            </a:pPr>
            <a:r>
              <a:rPr lang="en-GB" sz="1800" b="1" i="0" u="none" strike="noStrike" cap="none" noProof="0" dirty="0">
                <a:solidFill>
                  <a:schemeClr val="bg1"/>
                </a:solidFill>
                <a:latin typeface="Arial"/>
                <a:ea typeface="Arial"/>
                <a:cs typeface="Arial"/>
                <a:sym typeface="Arial"/>
              </a:rPr>
              <a:t>Outdoor Fitness</a:t>
            </a:r>
          </a:p>
          <a:p>
            <a:pPr marL="6350" marR="0" lvl="0" indent="0" algn="ctr" rtl="0">
              <a:lnSpc>
                <a:spcPct val="150000"/>
              </a:lnSpc>
              <a:spcBef>
                <a:spcPts val="320"/>
              </a:spcBef>
              <a:spcAft>
                <a:spcPts val="0"/>
              </a:spcAft>
              <a:buNone/>
            </a:pPr>
            <a:r>
              <a:rPr lang="en-GB" sz="1800" b="1" i="0" u="none" strike="noStrike" cap="none" noProof="0" dirty="0">
                <a:solidFill>
                  <a:schemeClr val="bg1"/>
                </a:solidFill>
                <a:latin typeface="Arial"/>
                <a:ea typeface="Arial"/>
                <a:cs typeface="Arial"/>
                <a:sym typeface="Arial"/>
              </a:rPr>
              <a:t>&amp;</a:t>
            </a:r>
          </a:p>
          <a:p>
            <a:pPr marL="6350" marR="0" lvl="0" indent="0" algn="ctr" rtl="0">
              <a:lnSpc>
                <a:spcPct val="150000"/>
              </a:lnSpc>
              <a:spcBef>
                <a:spcPts val="320"/>
              </a:spcBef>
              <a:spcAft>
                <a:spcPts val="0"/>
              </a:spcAft>
              <a:buNone/>
            </a:pPr>
            <a:r>
              <a:rPr lang="en-GB" sz="1800" b="1" i="0" u="none" strike="noStrike" cap="none" noProof="0" dirty="0">
                <a:solidFill>
                  <a:schemeClr val="bg1"/>
                </a:solidFill>
                <a:latin typeface="Arial"/>
                <a:ea typeface="Arial"/>
                <a:cs typeface="Arial"/>
                <a:sym typeface="Arial"/>
              </a:rPr>
              <a:t> Cross country Course</a:t>
            </a:r>
            <a:endParaRPr lang="en-GB" noProof="0" dirty="0">
              <a:solidFill>
                <a:schemeClr val="bg1"/>
              </a:solidFill>
            </a:endParaRPr>
          </a:p>
        </p:txBody>
      </p:sp>
    </p:spTree>
    <p:extLst>
      <p:ext uri="{BB962C8B-B14F-4D97-AF65-F5344CB8AC3E}">
        <p14:creationId xmlns:p14="http://schemas.microsoft.com/office/powerpoint/2010/main" val="202381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1000"/>
                                        <p:tgtEl>
                                          <p:spTgt spid="311"/>
                                        </p:tgtEl>
                                      </p:cBhvr>
                                    </p:animEffect>
                                    <p:anim calcmode="lin" valueType="num">
                                      <p:cBhvr>
                                        <p:cTn id="8" dur="1000" fill="hold"/>
                                        <p:tgtEl>
                                          <p:spTgt spid="311"/>
                                        </p:tgtEl>
                                        <p:attrNameLst>
                                          <p:attrName>ppt_x</p:attrName>
                                        </p:attrNameLst>
                                      </p:cBhvr>
                                      <p:tavLst>
                                        <p:tav tm="0">
                                          <p:val>
                                            <p:strVal val="#ppt_x"/>
                                          </p:val>
                                        </p:tav>
                                        <p:tav tm="100000">
                                          <p:val>
                                            <p:strVal val="#ppt_x"/>
                                          </p:val>
                                        </p:tav>
                                      </p:tavLst>
                                    </p:anim>
                                    <p:anim calcmode="lin" valueType="num">
                                      <p:cBhvr>
                                        <p:cTn id="9" dur="1000" fill="hold"/>
                                        <p:tgtEl>
                                          <p:spTgt spid="3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6">
          <a:extLst>
            <a:ext uri="{FF2B5EF4-FFF2-40B4-BE49-F238E27FC236}">
              <a16:creationId xmlns:a16="http://schemas.microsoft.com/office/drawing/2014/main" id="{F02D78FF-1E13-84D9-A54B-CA128D623D3B}"/>
            </a:ext>
          </a:extLst>
        </p:cNvPr>
        <p:cNvGrpSpPr/>
        <p:nvPr/>
      </p:nvGrpSpPr>
      <p:grpSpPr>
        <a:xfrm>
          <a:off x="0" y="0"/>
          <a:ext cx="0" cy="0"/>
          <a:chOff x="0" y="0"/>
          <a:chExt cx="0" cy="0"/>
        </a:xfrm>
      </p:grpSpPr>
      <p:sp>
        <p:nvSpPr>
          <p:cNvPr id="297" name="Google Shape;297;p27">
            <a:extLst>
              <a:ext uri="{FF2B5EF4-FFF2-40B4-BE49-F238E27FC236}">
                <a16:creationId xmlns:a16="http://schemas.microsoft.com/office/drawing/2014/main" id="{3DE7DF6D-60CD-C9FE-2DB4-CC62393EBD09}"/>
              </a:ext>
            </a:extLst>
          </p:cNvPr>
          <p:cNvSpPr txBox="1">
            <a:spLocks noGrp="1"/>
          </p:cNvSpPr>
          <p:nvPr>
            <p:ph type="body" idx="1"/>
          </p:nvPr>
        </p:nvSpPr>
        <p:spPr>
          <a:xfrm>
            <a:off x="211023" y="486554"/>
            <a:ext cx="8353798" cy="746125"/>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880"/>
              </a:spcBef>
              <a:spcAft>
                <a:spcPts val="0"/>
              </a:spcAft>
              <a:buClr>
                <a:schemeClr val="dk2"/>
              </a:buClr>
              <a:buSzPts val="4400"/>
              <a:buFont typeface="Arial"/>
              <a:buNone/>
            </a:pPr>
            <a:endParaRPr lang="en-GB" noProof="0" dirty="0"/>
          </a:p>
        </p:txBody>
      </p:sp>
      <p:sp>
        <p:nvSpPr>
          <p:cNvPr id="298" name="Google Shape;298;p27">
            <a:extLst>
              <a:ext uri="{FF2B5EF4-FFF2-40B4-BE49-F238E27FC236}">
                <a16:creationId xmlns:a16="http://schemas.microsoft.com/office/drawing/2014/main" id="{A51C55C7-CBFC-8AF1-AF17-B6BA1CB8872C}"/>
              </a:ext>
            </a:extLst>
          </p:cNvPr>
          <p:cNvSpPr txBox="1">
            <a:spLocks noGrp="1"/>
          </p:cNvSpPr>
          <p:nvPr>
            <p:ph type="body" idx="2"/>
          </p:nvPr>
        </p:nvSpPr>
        <p:spPr>
          <a:xfrm>
            <a:off x="211023" y="1423887"/>
            <a:ext cx="2718376" cy="3151658"/>
          </a:xfrm>
          <a:prstGeom prst="rect">
            <a:avLst/>
          </a:prstGeom>
          <a:noFill/>
          <a:ln>
            <a:noFill/>
          </a:ln>
        </p:spPr>
        <p:txBody>
          <a:bodyPr spcFirstLastPara="1" wrap="square" lIns="91425" tIns="45700" rIns="91425" bIns="45700" anchor="t" anchorCtr="0">
            <a:normAutofit/>
          </a:bodyPr>
          <a:lstStyle/>
          <a:p>
            <a:pPr marL="457200" lvl="0" indent="-228600" algn="l" rtl="0">
              <a:lnSpc>
                <a:spcPct val="80000"/>
              </a:lnSpc>
              <a:spcBef>
                <a:spcPts val="440"/>
              </a:spcBef>
              <a:spcAft>
                <a:spcPts val="0"/>
              </a:spcAft>
              <a:buClr>
                <a:schemeClr val="dk1"/>
              </a:buClr>
              <a:buSzPts val="2200"/>
              <a:buFont typeface="Arial"/>
              <a:buNone/>
            </a:pPr>
            <a:endParaRPr lang="en-GB" noProof="0" dirty="0"/>
          </a:p>
        </p:txBody>
      </p:sp>
      <p:sp>
        <p:nvSpPr>
          <p:cNvPr id="299" name="Google Shape;299;p27">
            <a:extLst>
              <a:ext uri="{FF2B5EF4-FFF2-40B4-BE49-F238E27FC236}">
                <a16:creationId xmlns:a16="http://schemas.microsoft.com/office/drawing/2014/main" id="{F5DBDA71-CD34-28D9-18A5-07954083B5DA}"/>
              </a:ext>
            </a:extLst>
          </p:cNvPr>
          <p:cNvSpPr txBox="1">
            <a:spLocks noGrp="1"/>
          </p:cNvSpPr>
          <p:nvPr>
            <p:ph type="body" idx="3"/>
          </p:nvPr>
        </p:nvSpPr>
        <p:spPr>
          <a:xfrm>
            <a:off x="3008775" y="1423887"/>
            <a:ext cx="5556046" cy="3151658"/>
          </a:xfrm>
          <a:prstGeom prst="rect">
            <a:avLst/>
          </a:prstGeom>
          <a:noFill/>
          <a:ln>
            <a:noFill/>
          </a:ln>
        </p:spPr>
        <p:txBody>
          <a:bodyPr spcFirstLastPara="1" wrap="square" lIns="91425" tIns="45700" rIns="91425" bIns="45700" anchor="t" anchorCtr="0">
            <a:noAutofit/>
          </a:bodyPr>
          <a:lstStyle/>
          <a:p>
            <a:pPr marL="457200" lvl="0" indent="-228600" algn="l" rtl="0">
              <a:lnSpc>
                <a:spcPct val="70000"/>
              </a:lnSpc>
              <a:spcBef>
                <a:spcPts val="320"/>
              </a:spcBef>
              <a:spcAft>
                <a:spcPts val="0"/>
              </a:spcAft>
              <a:buClr>
                <a:schemeClr val="dk1"/>
              </a:buClr>
              <a:buSzPts val="1600"/>
              <a:buFont typeface="Arial"/>
              <a:buNone/>
            </a:pPr>
            <a:endParaRPr lang="en-GB" noProof="0" dirty="0"/>
          </a:p>
        </p:txBody>
      </p:sp>
      <p:pic>
        <p:nvPicPr>
          <p:cNvPr id="300" name="Google Shape;300;p27">
            <a:extLst>
              <a:ext uri="{FF2B5EF4-FFF2-40B4-BE49-F238E27FC236}">
                <a16:creationId xmlns:a16="http://schemas.microsoft.com/office/drawing/2014/main" id="{41F4A52F-50BC-73EA-2F1B-57AC1158388F}"/>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304" name="Google Shape;304;p27" descr="Afbeelding met tekst, Lettertype, Graphics, grafische vormgeving&#10;&#10;Door AI gegenereerde inhoud is mogelijk onjuist.">
            <a:extLst>
              <a:ext uri="{FF2B5EF4-FFF2-40B4-BE49-F238E27FC236}">
                <a16:creationId xmlns:a16="http://schemas.microsoft.com/office/drawing/2014/main" id="{986E018D-F707-10F6-D306-5915063A95D8}"/>
              </a:ext>
            </a:extLst>
          </p:cNvPr>
          <p:cNvPicPr preferRelativeResize="0"/>
          <p:nvPr/>
        </p:nvPicPr>
        <p:blipFill rotWithShape="1">
          <a:blip r:embed="rId4">
            <a:alphaModFix/>
          </a:blip>
          <a:srcRect/>
          <a:stretch/>
        </p:blipFill>
        <p:spPr>
          <a:xfrm>
            <a:off x="5925821" y="4386380"/>
            <a:ext cx="2718376" cy="378330"/>
          </a:xfrm>
          <a:prstGeom prst="rect">
            <a:avLst/>
          </a:prstGeom>
          <a:noFill/>
          <a:ln>
            <a:noFill/>
          </a:ln>
        </p:spPr>
      </p:pic>
      <p:sp>
        <p:nvSpPr>
          <p:cNvPr id="310" name="Google Shape;310;p27">
            <a:extLst>
              <a:ext uri="{FF2B5EF4-FFF2-40B4-BE49-F238E27FC236}">
                <a16:creationId xmlns:a16="http://schemas.microsoft.com/office/drawing/2014/main" id="{6420A3C8-80DC-7F37-B237-30A25F9A773E}"/>
              </a:ext>
            </a:extLst>
          </p:cNvPr>
          <p:cNvSpPr/>
          <p:nvPr/>
        </p:nvSpPr>
        <p:spPr>
          <a:xfrm rot="953586">
            <a:off x="6317624" y="642693"/>
            <a:ext cx="2171061" cy="2153079"/>
          </a:xfrm>
          <a:prstGeom prst="ellipse">
            <a:avLst/>
          </a:prstGeom>
          <a:solidFill>
            <a:srgbClr val="D70927"/>
          </a:solidFill>
          <a:ln>
            <a:noFill/>
          </a:ln>
        </p:spPr>
        <p:txBody>
          <a:bodyPr spcFirstLastPara="1" wrap="square" lIns="91425" tIns="45700" rIns="91425" bIns="45700" anchor="ctr" anchorCtr="0">
            <a:noAutofit/>
          </a:bodyPr>
          <a:lstStyle/>
          <a:p>
            <a:pPr algn="ctr">
              <a:lnSpc>
                <a:spcPct val="182857"/>
              </a:lnSpc>
            </a:pPr>
            <a:endParaRPr lang="en-GB" sz="1000" noProof="0" dirty="0">
              <a:solidFill>
                <a:schemeClr val="bg1"/>
              </a:solidFill>
            </a:endParaRPr>
          </a:p>
          <a:p>
            <a:pPr algn="ctr">
              <a:lnSpc>
                <a:spcPct val="182857"/>
              </a:lnSpc>
            </a:pPr>
            <a:r>
              <a:rPr lang="en-GB" sz="1800" noProof="0" dirty="0">
                <a:solidFill>
                  <a:schemeClr val="bg1"/>
                </a:solidFill>
              </a:rPr>
              <a:t>An Inspiring Learning environment</a:t>
            </a:r>
          </a:p>
          <a:p>
            <a:pPr marL="0" marR="0" lvl="0" indent="0" algn="ctr" rtl="0">
              <a:lnSpc>
                <a:spcPct val="182857"/>
              </a:lnSpc>
              <a:spcBef>
                <a:spcPts val="0"/>
              </a:spcBef>
              <a:spcAft>
                <a:spcPts val="0"/>
              </a:spcAft>
              <a:buNone/>
            </a:pPr>
            <a:endParaRPr lang="en-GB" sz="1400" b="1" i="1" u="none" strike="noStrike" cap="none" noProof="0" dirty="0">
              <a:solidFill>
                <a:schemeClr val="lt1"/>
              </a:solidFill>
              <a:latin typeface="Arial"/>
              <a:ea typeface="Arial"/>
              <a:cs typeface="Arial"/>
              <a:sym typeface="Arial"/>
            </a:endParaRPr>
          </a:p>
        </p:txBody>
      </p:sp>
      <p:sp>
        <p:nvSpPr>
          <p:cNvPr id="3" name="Google Shape;89;p2">
            <a:extLst>
              <a:ext uri="{FF2B5EF4-FFF2-40B4-BE49-F238E27FC236}">
                <a16:creationId xmlns:a16="http://schemas.microsoft.com/office/drawing/2014/main" id="{7545C35F-3B92-8A0C-5BF9-00F6E6FF8E3F}"/>
              </a:ext>
            </a:extLst>
          </p:cNvPr>
          <p:cNvSpPr txBox="1"/>
          <p:nvPr/>
        </p:nvSpPr>
        <p:spPr>
          <a:xfrm>
            <a:off x="419589" y="217900"/>
            <a:ext cx="4586514" cy="646331"/>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1" i="0" u="none" strike="noStrike" cap="none" noProof="0" dirty="0">
                <a:solidFill>
                  <a:schemeClr val="bg2"/>
                </a:solidFill>
                <a:latin typeface="Arial"/>
                <a:ea typeface="Arial"/>
                <a:cs typeface="Arial"/>
                <a:sym typeface="Arial"/>
              </a:rPr>
              <a:t>SCE in a nutshell!</a:t>
            </a:r>
            <a:endParaRPr lang="en-GB" noProof="0" dirty="0">
              <a:solidFill>
                <a:schemeClr val="bg2"/>
              </a:solidFill>
            </a:endParaRPr>
          </a:p>
        </p:txBody>
      </p:sp>
      <p:pic>
        <p:nvPicPr>
          <p:cNvPr id="2" name="Google Shape;275;p15" descr="Afbeelding met meubels, verven, tafel, kunst&#10;&#10;Door AI gegenereerde inhoud is mogelijk onjuist.">
            <a:extLst>
              <a:ext uri="{FF2B5EF4-FFF2-40B4-BE49-F238E27FC236}">
                <a16:creationId xmlns:a16="http://schemas.microsoft.com/office/drawing/2014/main" id="{2CFB16DE-04CA-96A7-18F0-2E67F9BEDC2D}"/>
              </a:ext>
            </a:extLst>
          </p:cNvPr>
          <p:cNvPicPr preferRelativeResize="0"/>
          <p:nvPr/>
        </p:nvPicPr>
        <p:blipFill rotWithShape="1">
          <a:blip r:embed="rId5">
            <a:alphaModFix/>
          </a:blip>
          <a:srcRect/>
          <a:stretch/>
        </p:blipFill>
        <p:spPr>
          <a:xfrm>
            <a:off x="469898" y="909132"/>
            <a:ext cx="2539344" cy="1692896"/>
          </a:xfrm>
          <a:prstGeom prst="rect">
            <a:avLst/>
          </a:prstGeom>
          <a:noFill/>
          <a:ln>
            <a:noFill/>
          </a:ln>
        </p:spPr>
      </p:pic>
      <p:pic>
        <p:nvPicPr>
          <p:cNvPr id="4" name="Google Shape;277;p15" descr="Afbeelding met overdekt, meubels, vloer, plafond&#10;&#10;Door AI gegenereerde inhoud is mogelijk onjuist.">
            <a:extLst>
              <a:ext uri="{FF2B5EF4-FFF2-40B4-BE49-F238E27FC236}">
                <a16:creationId xmlns:a16="http://schemas.microsoft.com/office/drawing/2014/main" id="{0B3C8696-96D5-2651-5F3B-2930EF16E77E}"/>
              </a:ext>
            </a:extLst>
          </p:cNvPr>
          <p:cNvPicPr preferRelativeResize="0"/>
          <p:nvPr/>
        </p:nvPicPr>
        <p:blipFill rotWithShape="1">
          <a:blip r:embed="rId6">
            <a:alphaModFix/>
          </a:blip>
          <a:srcRect/>
          <a:stretch/>
        </p:blipFill>
        <p:spPr>
          <a:xfrm>
            <a:off x="469898" y="2845416"/>
            <a:ext cx="2538877" cy="1668560"/>
          </a:xfrm>
          <a:prstGeom prst="rect">
            <a:avLst/>
          </a:prstGeom>
          <a:noFill/>
          <a:ln>
            <a:noFill/>
          </a:ln>
        </p:spPr>
      </p:pic>
      <p:pic>
        <p:nvPicPr>
          <p:cNvPr id="5" name="Google Shape;278;p15" descr="Afbeelding met overdekt, meubels, muur, vloer&#10;&#10;Door AI gegenereerde inhoud is mogelijk onjuist.">
            <a:extLst>
              <a:ext uri="{FF2B5EF4-FFF2-40B4-BE49-F238E27FC236}">
                <a16:creationId xmlns:a16="http://schemas.microsoft.com/office/drawing/2014/main" id="{2A93C634-7C29-2090-5EA3-1E1BE24C30A8}"/>
              </a:ext>
            </a:extLst>
          </p:cNvPr>
          <p:cNvPicPr preferRelativeResize="0"/>
          <p:nvPr/>
        </p:nvPicPr>
        <p:blipFill rotWithShape="1">
          <a:blip r:embed="rId7">
            <a:alphaModFix/>
          </a:blip>
          <a:srcRect/>
          <a:stretch/>
        </p:blipFill>
        <p:spPr>
          <a:xfrm>
            <a:off x="3158367" y="900373"/>
            <a:ext cx="2503943" cy="1668561"/>
          </a:xfrm>
          <a:prstGeom prst="rect">
            <a:avLst/>
          </a:prstGeom>
          <a:noFill/>
          <a:ln>
            <a:noFill/>
          </a:ln>
        </p:spPr>
      </p:pic>
      <p:pic>
        <p:nvPicPr>
          <p:cNvPr id="6" name="Google Shape;279;p15" descr="Afbeelding met overdekt, meubels, plank, vloer&#10;&#10;Door AI gegenereerde inhoud is mogelijk onjuist.">
            <a:extLst>
              <a:ext uri="{FF2B5EF4-FFF2-40B4-BE49-F238E27FC236}">
                <a16:creationId xmlns:a16="http://schemas.microsoft.com/office/drawing/2014/main" id="{108EC663-4FFB-A7E1-3781-B33015896D76}"/>
              </a:ext>
            </a:extLst>
          </p:cNvPr>
          <p:cNvPicPr preferRelativeResize="0"/>
          <p:nvPr/>
        </p:nvPicPr>
        <p:blipFill rotWithShape="1">
          <a:blip r:embed="rId8">
            <a:alphaModFix/>
          </a:blip>
          <a:srcRect/>
          <a:stretch/>
        </p:blipFill>
        <p:spPr>
          <a:xfrm>
            <a:off x="3113533" y="2814792"/>
            <a:ext cx="2548777" cy="1699184"/>
          </a:xfrm>
          <a:prstGeom prst="rect">
            <a:avLst/>
          </a:prstGeom>
          <a:noFill/>
          <a:ln>
            <a:noFill/>
          </a:ln>
        </p:spPr>
      </p:pic>
      <p:sp>
        <p:nvSpPr>
          <p:cNvPr id="311" name="Google Shape;311;p27">
            <a:extLst>
              <a:ext uri="{FF2B5EF4-FFF2-40B4-BE49-F238E27FC236}">
                <a16:creationId xmlns:a16="http://schemas.microsoft.com/office/drawing/2014/main" id="{01FFF5C4-12FB-C98E-E727-FA165A15FFFD}"/>
              </a:ext>
            </a:extLst>
          </p:cNvPr>
          <p:cNvSpPr txBox="1"/>
          <p:nvPr/>
        </p:nvSpPr>
        <p:spPr>
          <a:xfrm>
            <a:off x="1591298" y="2021234"/>
            <a:ext cx="3044470" cy="1338788"/>
          </a:xfrm>
          <a:prstGeom prst="rect">
            <a:avLst/>
          </a:prstGeom>
          <a:solidFill>
            <a:schemeClr val="tx1">
              <a:alpha val="74000"/>
            </a:schemeClr>
          </a:solidFill>
          <a:ln>
            <a:noFill/>
          </a:ln>
        </p:spPr>
        <p:txBody>
          <a:bodyPr spcFirstLastPara="1" wrap="square" lIns="91425" tIns="45700" rIns="91425" bIns="45700" anchor="t" anchorCtr="0">
            <a:spAutoFit/>
          </a:bodyPr>
          <a:lstStyle/>
          <a:p>
            <a:pPr marL="6350" marR="0" lvl="0" indent="0" algn="ctr" rtl="0">
              <a:lnSpc>
                <a:spcPct val="150000"/>
              </a:lnSpc>
              <a:spcBef>
                <a:spcPts val="0"/>
              </a:spcBef>
              <a:spcAft>
                <a:spcPts val="0"/>
              </a:spcAft>
              <a:buNone/>
            </a:pPr>
            <a:r>
              <a:rPr lang="en-GB" sz="1800" b="1" i="0" u="none" strike="noStrike" cap="none" noProof="0" dirty="0">
                <a:solidFill>
                  <a:schemeClr val="lt1"/>
                </a:solidFill>
                <a:latin typeface="Arial"/>
                <a:ea typeface="Arial"/>
                <a:cs typeface="Arial"/>
                <a:sym typeface="Arial"/>
              </a:rPr>
              <a:t>A beautiful building with a library, cafeteria, student lounges and workspaces  </a:t>
            </a:r>
            <a:endParaRPr lang="en-GB" noProof="0" dirty="0"/>
          </a:p>
        </p:txBody>
      </p:sp>
    </p:spTree>
    <p:extLst>
      <p:ext uri="{BB962C8B-B14F-4D97-AF65-F5344CB8AC3E}">
        <p14:creationId xmlns:p14="http://schemas.microsoft.com/office/powerpoint/2010/main" val="350881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wheel(1)">
                                      <p:cBhvr>
                                        <p:cTn id="7" dur="20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a:extLst>
            <a:ext uri="{FF2B5EF4-FFF2-40B4-BE49-F238E27FC236}">
              <a16:creationId xmlns:a16="http://schemas.microsoft.com/office/drawing/2014/main" id="{EA910FDA-18ED-A000-C82F-979BC8B3CFF1}"/>
            </a:ext>
          </a:extLst>
        </p:cNvPr>
        <p:cNvGrpSpPr/>
        <p:nvPr/>
      </p:nvGrpSpPr>
      <p:grpSpPr>
        <a:xfrm>
          <a:off x="0" y="0"/>
          <a:ext cx="0" cy="0"/>
          <a:chOff x="0" y="0"/>
          <a:chExt cx="0" cy="0"/>
        </a:xfrm>
      </p:grpSpPr>
      <p:sp>
        <p:nvSpPr>
          <p:cNvPr id="84" name="Google Shape;84;p2">
            <a:extLst>
              <a:ext uri="{FF2B5EF4-FFF2-40B4-BE49-F238E27FC236}">
                <a16:creationId xmlns:a16="http://schemas.microsoft.com/office/drawing/2014/main" id="{A7876F18-FB4C-B062-74BE-01F070C305A1}"/>
              </a:ext>
            </a:extLst>
          </p:cNvPr>
          <p:cNvSpPr txBox="1">
            <a:spLocks noGrp="1"/>
          </p:cNvSpPr>
          <p:nvPr>
            <p:ph type="body" idx="1"/>
          </p:nvPr>
        </p:nvSpPr>
        <p:spPr>
          <a:xfrm>
            <a:off x="211023" y="486554"/>
            <a:ext cx="8353798" cy="746125"/>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880"/>
              </a:spcBef>
              <a:spcAft>
                <a:spcPts val="0"/>
              </a:spcAft>
              <a:buClr>
                <a:schemeClr val="dk2"/>
              </a:buClr>
              <a:buSzPts val="4400"/>
              <a:buFont typeface="Arial"/>
              <a:buNone/>
            </a:pPr>
            <a:endParaRPr lang="en-GB" noProof="0" dirty="0"/>
          </a:p>
        </p:txBody>
      </p:sp>
      <p:sp>
        <p:nvSpPr>
          <p:cNvPr id="85" name="Google Shape;85;p2">
            <a:extLst>
              <a:ext uri="{FF2B5EF4-FFF2-40B4-BE49-F238E27FC236}">
                <a16:creationId xmlns:a16="http://schemas.microsoft.com/office/drawing/2014/main" id="{99E4A743-1114-DADB-C4E0-FAAFE30517F2}"/>
              </a:ext>
            </a:extLst>
          </p:cNvPr>
          <p:cNvSpPr txBox="1">
            <a:spLocks noGrp="1"/>
          </p:cNvSpPr>
          <p:nvPr>
            <p:ph type="body" idx="2"/>
          </p:nvPr>
        </p:nvSpPr>
        <p:spPr>
          <a:xfrm>
            <a:off x="211023" y="1423887"/>
            <a:ext cx="2718376" cy="3151658"/>
          </a:xfrm>
          <a:prstGeom prst="rect">
            <a:avLst/>
          </a:prstGeom>
          <a:noFill/>
          <a:ln>
            <a:noFill/>
          </a:ln>
        </p:spPr>
        <p:txBody>
          <a:bodyPr spcFirstLastPara="1" wrap="square" lIns="91425" tIns="45700" rIns="91425" bIns="45700" anchor="t" anchorCtr="0">
            <a:normAutofit/>
          </a:bodyPr>
          <a:lstStyle/>
          <a:p>
            <a:pPr marL="457200" lvl="0" indent="-228600" algn="l" rtl="0">
              <a:lnSpc>
                <a:spcPct val="80000"/>
              </a:lnSpc>
              <a:spcBef>
                <a:spcPts val="440"/>
              </a:spcBef>
              <a:spcAft>
                <a:spcPts val="0"/>
              </a:spcAft>
              <a:buClr>
                <a:schemeClr val="dk1"/>
              </a:buClr>
              <a:buSzPts val="2200"/>
              <a:buFont typeface="Arial"/>
              <a:buNone/>
            </a:pPr>
            <a:endParaRPr lang="en-GB" noProof="0" dirty="0"/>
          </a:p>
        </p:txBody>
      </p:sp>
      <p:sp>
        <p:nvSpPr>
          <p:cNvPr id="86" name="Google Shape;86;p2">
            <a:extLst>
              <a:ext uri="{FF2B5EF4-FFF2-40B4-BE49-F238E27FC236}">
                <a16:creationId xmlns:a16="http://schemas.microsoft.com/office/drawing/2014/main" id="{65620594-90DE-ACAC-7F66-9846C7A64227}"/>
              </a:ext>
            </a:extLst>
          </p:cNvPr>
          <p:cNvSpPr txBox="1">
            <a:spLocks noGrp="1"/>
          </p:cNvSpPr>
          <p:nvPr>
            <p:ph type="body" idx="3"/>
          </p:nvPr>
        </p:nvSpPr>
        <p:spPr>
          <a:xfrm>
            <a:off x="3008775" y="1423887"/>
            <a:ext cx="5556046" cy="3151658"/>
          </a:xfrm>
          <a:prstGeom prst="rect">
            <a:avLst/>
          </a:prstGeom>
          <a:noFill/>
          <a:ln>
            <a:noFill/>
          </a:ln>
        </p:spPr>
        <p:txBody>
          <a:bodyPr spcFirstLastPara="1" wrap="square" lIns="91425" tIns="45700" rIns="91425" bIns="45700" anchor="t" anchorCtr="0">
            <a:noAutofit/>
          </a:bodyPr>
          <a:lstStyle/>
          <a:p>
            <a:pPr marL="457200" lvl="0" indent="-228600" algn="l" rtl="0">
              <a:lnSpc>
                <a:spcPct val="70000"/>
              </a:lnSpc>
              <a:spcBef>
                <a:spcPts val="320"/>
              </a:spcBef>
              <a:spcAft>
                <a:spcPts val="0"/>
              </a:spcAft>
              <a:buClr>
                <a:schemeClr val="dk1"/>
              </a:buClr>
              <a:buSzPts val="1600"/>
              <a:buFont typeface="Arial"/>
              <a:buNone/>
            </a:pPr>
            <a:endParaRPr lang="en-GB" noProof="0" dirty="0"/>
          </a:p>
        </p:txBody>
      </p:sp>
      <p:pic>
        <p:nvPicPr>
          <p:cNvPr id="87" name="Google Shape;87;p2">
            <a:extLst>
              <a:ext uri="{FF2B5EF4-FFF2-40B4-BE49-F238E27FC236}">
                <a16:creationId xmlns:a16="http://schemas.microsoft.com/office/drawing/2014/main" id="{A34F4643-E043-48C5-4717-6C678C8AD9EC}"/>
              </a:ext>
            </a:extLst>
          </p:cNvPr>
          <p:cNvPicPr preferRelativeResize="0"/>
          <p:nvPr/>
        </p:nvPicPr>
        <p:blipFill rotWithShape="1">
          <a:blip r:embed="rId3">
            <a:alphaModFix/>
          </a:blip>
          <a:srcRect/>
          <a:stretch/>
        </p:blipFill>
        <p:spPr>
          <a:xfrm>
            <a:off x="-1" y="0"/>
            <a:ext cx="9144000" cy="5143500"/>
          </a:xfrm>
          <a:prstGeom prst="rect">
            <a:avLst/>
          </a:prstGeom>
          <a:noFill/>
          <a:ln>
            <a:noFill/>
          </a:ln>
        </p:spPr>
      </p:pic>
      <p:sp>
        <p:nvSpPr>
          <p:cNvPr id="3" name="Google Shape;89;p2">
            <a:extLst>
              <a:ext uri="{FF2B5EF4-FFF2-40B4-BE49-F238E27FC236}">
                <a16:creationId xmlns:a16="http://schemas.microsoft.com/office/drawing/2014/main" id="{60AE6B1C-D6AA-C8BF-AEC4-CD74671228B3}"/>
              </a:ext>
            </a:extLst>
          </p:cNvPr>
          <p:cNvSpPr txBox="1"/>
          <p:nvPr/>
        </p:nvSpPr>
        <p:spPr>
          <a:xfrm>
            <a:off x="343306" y="295346"/>
            <a:ext cx="4586514" cy="523180"/>
          </a:xfrm>
          <a:prstGeom prst="rect">
            <a:avLst/>
          </a:prstGeom>
          <a:solidFill>
            <a:schemeClr val="bg1"/>
          </a:solidFill>
          <a:ln>
            <a:noFill/>
          </a:ln>
        </p:spPr>
        <p:txBody>
          <a:bodyPr spcFirstLastPara="1" wrap="square" lIns="91425" tIns="45700" rIns="91425" bIns="45700" anchor="t" anchorCtr="0">
            <a:spAutoFit/>
          </a:bodyPr>
          <a:lstStyle/>
          <a:p>
            <a:r>
              <a:rPr lang="en-GB" b="1" noProof="0" dirty="0">
                <a:solidFill>
                  <a:schemeClr val="dk2"/>
                </a:solidFill>
              </a:rPr>
              <a:t>SCE and individual growth</a:t>
            </a:r>
            <a:endParaRPr lang="en-GB" sz="800" noProof="0" dirty="0"/>
          </a:p>
          <a:p>
            <a:pPr marL="0" marR="0" lvl="0" indent="0" algn="l" rtl="0">
              <a:lnSpc>
                <a:spcPct val="100000"/>
              </a:lnSpc>
              <a:spcBef>
                <a:spcPts val="0"/>
              </a:spcBef>
              <a:spcAft>
                <a:spcPts val="0"/>
              </a:spcAft>
              <a:buNone/>
            </a:pPr>
            <a:endParaRPr lang="en-GB" noProof="0" dirty="0"/>
          </a:p>
        </p:txBody>
      </p:sp>
      <p:sp>
        <p:nvSpPr>
          <p:cNvPr id="6" name="Tekstvak 9">
            <a:extLst>
              <a:ext uri="{FF2B5EF4-FFF2-40B4-BE49-F238E27FC236}">
                <a16:creationId xmlns:a16="http://schemas.microsoft.com/office/drawing/2014/main" id="{541C3709-E9FC-7700-5E3E-5F84AE2BE5FA}"/>
              </a:ext>
            </a:extLst>
          </p:cNvPr>
          <p:cNvSpPr txBox="1"/>
          <p:nvPr/>
        </p:nvSpPr>
        <p:spPr>
          <a:xfrm>
            <a:off x="5398423" y="2515597"/>
            <a:ext cx="3444478" cy="738664"/>
          </a:xfrm>
          <a:prstGeom prst="rect">
            <a:avLst/>
          </a:prstGeom>
          <a:solidFill>
            <a:srgbClr val="00B050">
              <a:alpha val="60000"/>
            </a:srgbClr>
          </a:solidFill>
          <a:ln>
            <a:solidFill>
              <a:schemeClr val="lt1">
                <a:hueOff val="0"/>
                <a:satOff val="0"/>
                <a:lumOff val="0"/>
              </a:schemeClr>
            </a:solidFill>
          </a:ln>
        </p:spPr>
        <p:txBody>
          <a:bodyPr>
            <a:spAutoFit/>
          </a:bodyPr>
          <a:lstStyle/>
          <a:p>
            <a:pPr eaLnBrk="1" hangingPunct="1">
              <a:defRPr/>
            </a:pPr>
            <a:r>
              <a:rPr lang="en-GB" sz="1050" b="1" noProof="0" dirty="0"/>
              <a:t>Additional School Activities:</a:t>
            </a:r>
          </a:p>
          <a:p>
            <a:pPr marL="214313" indent="-214313">
              <a:buFont typeface="Arial" pitchFamily="34" charset="0"/>
              <a:buChar char="•"/>
              <a:defRPr/>
            </a:pPr>
            <a:r>
              <a:rPr lang="en-GB" sz="1050" noProof="0" dirty="0"/>
              <a:t>MUN (Model United Nations)</a:t>
            </a:r>
          </a:p>
          <a:p>
            <a:pPr marL="214313" indent="-214313">
              <a:buFont typeface="Arial" pitchFamily="34" charset="0"/>
              <a:buChar char="•"/>
              <a:defRPr/>
            </a:pPr>
            <a:r>
              <a:rPr lang="en-GB" sz="1050" noProof="0" dirty="0"/>
              <a:t>English speaking contest / Debate Team</a:t>
            </a:r>
          </a:p>
          <a:p>
            <a:pPr marL="214313" indent="-214313">
              <a:buFont typeface="Arial" pitchFamily="34" charset="0"/>
              <a:buChar char="•"/>
              <a:defRPr/>
            </a:pPr>
            <a:r>
              <a:rPr lang="en-GB" sz="1050" noProof="0" dirty="0"/>
              <a:t>School band, Afterschool Sports</a:t>
            </a:r>
          </a:p>
        </p:txBody>
      </p:sp>
      <p:pic>
        <p:nvPicPr>
          <p:cNvPr id="7" name="Afbeelding 10" descr="Afbeelding met persoon, buiten, boom&#10;&#10;Automatisch gegenereerde beschrijving">
            <a:extLst>
              <a:ext uri="{FF2B5EF4-FFF2-40B4-BE49-F238E27FC236}">
                <a16:creationId xmlns:a16="http://schemas.microsoft.com/office/drawing/2014/main" id="{926B6F9A-208C-2E2B-D3FD-1AE639985BAF}"/>
              </a:ext>
            </a:extLst>
          </p:cNvPr>
          <p:cNvPicPr>
            <a:picLocks noChangeAspect="1"/>
          </p:cNvPicPr>
          <p:nvPr/>
        </p:nvPicPr>
        <p:blipFill>
          <a:blip r:embed="rId4"/>
          <a:stretch>
            <a:fillRect/>
          </a:stretch>
        </p:blipFill>
        <p:spPr>
          <a:xfrm>
            <a:off x="343306" y="1249020"/>
            <a:ext cx="4452295" cy="3355607"/>
          </a:xfrm>
          <a:prstGeom prst="rect">
            <a:avLst/>
          </a:prstGeom>
        </p:spPr>
      </p:pic>
      <p:sp>
        <p:nvSpPr>
          <p:cNvPr id="8" name="Google Shape;310;p27">
            <a:extLst>
              <a:ext uri="{FF2B5EF4-FFF2-40B4-BE49-F238E27FC236}">
                <a16:creationId xmlns:a16="http://schemas.microsoft.com/office/drawing/2014/main" id="{06F39CB1-9285-5B0C-EFB6-8AEECA4540F9}"/>
              </a:ext>
            </a:extLst>
          </p:cNvPr>
          <p:cNvSpPr/>
          <p:nvPr/>
        </p:nvSpPr>
        <p:spPr>
          <a:xfrm>
            <a:off x="3455590" y="136323"/>
            <a:ext cx="2232819" cy="2129849"/>
          </a:xfrm>
          <a:prstGeom prst="ellipse">
            <a:avLst/>
          </a:prstGeom>
          <a:solidFill>
            <a:srgbClr val="D70927"/>
          </a:solidFill>
          <a:ln>
            <a:noFill/>
          </a:ln>
        </p:spPr>
        <p:txBody>
          <a:bodyPr spcFirstLastPara="1" wrap="square" lIns="91425" tIns="45700" rIns="91425" bIns="45700" anchor="ctr" anchorCtr="0">
            <a:noAutofit/>
          </a:bodyPr>
          <a:lstStyle/>
          <a:p>
            <a:pPr algn="ctr">
              <a:lnSpc>
                <a:spcPct val="182857"/>
              </a:lnSpc>
            </a:pPr>
            <a:endParaRPr lang="en-GB" sz="1000" noProof="0" dirty="0">
              <a:solidFill>
                <a:schemeClr val="bg1"/>
              </a:solidFill>
            </a:endParaRPr>
          </a:p>
          <a:p>
            <a:pPr algn="ctr">
              <a:lnSpc>
                <a:spcPct val="182857"/>
              </a:lnSpc>
            </a:pPr>
            <a:r>
              <a:rPr lang="en-GB" sz="1600" b="1" noProof="0" dirty="0">
                <a:solidFill>
                  <a:schemeClr val="lt1"/>
                </a:solidFill>
              </a:rPr>
              <a:t>Personal development &amp; world orientation</a:t>
            </a:r>
            <a:endParaRPr lang="en-GB" sz="1600" noProof="0" dirty="0">
              <a:solidFill>
                <a:schemeClr val="bg1"/>
              </a:solidFill>
            </a:endParaRPr>
          </a:p>
          <a:p>
            <a:pPr marL="0" marR="0" lvl="0" indent="0" algn="ctr" rtl="0">
              <a:lnSpc>
                <a:spcPct val="182857"/>
              </a:lnSpc>
              <a:spcBef>
                <a:spcPts val="0"/>
              </a:spcBef>
              <a:spcAft>
                <a:spcPts val="0"/>
              </a:spcAft>
              <a:buNone/>
            </a:pPr>
            <a:endParaRPr lang="en-GB" sz="1400" b="1" i="1" u="none" strike="noStrike" cap="none" noProof="0" dirty="0">
              <a:solidFill>
                <a:schemeClr val="lt1"/>
              </a:solidFill>
              <a:latin typeface="Arial"/>
              <a:ea typeface="Arial"/>
              <a:cs typeface="Arial"/>
              <a:sym typeface="Arial"/>
            </a:endParaRPr>
          </a:p>
        </p:txBody>
      </p:sp>
      <p:sp>
        <p:nvSpPr>
          <p:cNvPr id="4" name="Tekstvak 2">
            <a:extLst>
              <a:ext uri="{FF2B5EF4-FFF2-40B4-BE49-F238E27FC236}">
                <a16:creationId xmlns:a16="http://schemas.microsoft.com/office/drawing/2014/main" id="{8A1AF772-8E32-D9A4-AC9D-2F56BB7CF223}"/>
              </a:ext>
            </a:extLst>
          </p:cNvPr>
          <p:cNvSpPr txBox="1"/>
          <p:nvPr/>
        </p:nvSpPr>
        <p:spPr>
          <a:xfrm>
            <a:off x="5398423" y="1440484"/>
            <a:ext cx="3456384" cy="900246"/>
          </a:xfrm>
          <a:prstGeom prst="rect">
            <a:avLst/>
          </a:prstGeom>
          <a:solidFill>
            <a:srgbClr val="FFC000">
              <a:alpha val="60000"/>
            </a:srgbClr>
          </a:solidFill>
          <a:ln>
            <a:solidFill>
              <a:schemeClr val="lt1">
                <a:hueOff val="0"/>
                <a:satOff val="0"/>
                <a:lumOff val="0"/>
              </a:schemeClr>
            </a:solidFill>
          </a:ln>
        </p:spPr>
        <p:txBody>
          <a:bodyPr>
            <a:spAutoFit/>
          </a:bodyPr>
          <a:lstStyle/>
          <a:p>
            <a:pPr eaLnBrk="1" hangingPunct="1">
              <a:defRPr/>
            </a:pPr>
            <a:r>
              <a:rPr lang="en-GB" sz="1050" b="1" noProof="0" dirty="0"/>
              <a:t>Additional Exams, Courses and  Certificates:</a:t>
            </a:r>
          </a:p>
          <a:p>
            <a:pPr marL="214313" indent="-214313">
              <a:buFont typeface="Arial" pitchFamily="34" charset="0"/>
              <a:buChar char="•"/>
              <a:defRPr/>
            </a:pPr>
            <a:r>
              <a:rPr lang="en-GB" sz="1050" noProof="0" dirty="0"/>
              <a:t>International Baccalaureate: English</a:t>
            </a:r>
          </a:p>
          <a:p>
            <a:pPr marL="214313" indent="-214313">
              <a:buFont typeface="Arial" pitchFamily="34" charset="0"/>
              <a:buChar char="•"/>
              <a:defRPr/>
            </a:pPr>
            <a:r>
              <a:rPr lang="en-GB" sz="1050" noProof="0" dirty="0"/>
              <a:t>Cambridge Checkpoint Certificate</a:t>
            </a:r>
          </a:p>
          <a:p>
            <a:pPr marL="214313" indent="-214313">
              <a:buFont typeface="Arial" pitchFamily="34" charset="0"/>
              <a:buChar char="•"/>
              <a:defRPr/>
            </a:pPr>
            <a:r>
              <a:rPr lang="en-GB" sz="1050" noProof="0" dirty="0"/>
              <a:t>Anglia, French, German, Chinese certificates</a:t>
            </a:r>
          </a:p>
          <a:p>
            <a:pPr marL="214313" indent="-214313">
              <a:buFont typeface="Arial" pitchFamily="34" charset="0"/>
              <a:buChar char="•"/>
              <a:defRPr/>
            </a:pPr>
            <a:r>
              <a:rPr lang="en-GB" sz="1050" noProof="0" dirty="0"/>
              <a:t>TTO Junior &amp; Senior certificates</a:t>
            </a:r>
          </a:p>
        </p:txBody>
      </p:sp>
      <p:sp>
        <p:nvSpPr>
          <p:cNvPr id="2" name="Tekstvak 1">
            <a:extLst>
              <a:ext uri="{FF2B5EF4-FFF2-40B4-BE49-F238E27FC236}">
                <a16:creationId xmlns:a16="http://schemas.microsoft.com/office/drawing/2014/main" id="{D285F1DF-D62D-0B1B-6BBC-6C4E0F66F213}"/>
              </a:ext>
            </a:extLst>
          </p:cNvPr>
          <p:cNvSpPr txBox="1"/>
          <p:nvPr/>
        </p:nvSpPr>
        <p:spPr>
          <a:xfrm>
            <a:off x="5398423" y="3429128"/>
            <a:ext cx="3444478" cy="900246"/>
          </a:xfrm>
          <a:prstGeom prst="rect">
            <a:avLst/>
          </a:prstGeom>
          <a:solidFill>
            <a:srgbClr val="7030A0">
              <a:alpha val="84000"/>
            </a:srgbClr>
          </a:solidFill>
          <a:ln>
            <a:solidFill>
              <a:schemeClr val="bg1"/>
            </a:solidFill>
          </a:ln>
        </p:spPr>
        <p:txBody>
          <a:bodyPr wrap="square">
            <a:spAutoFit/>
          </a:bodyPr>
          <a:lstStyle/>
          <a:p>
            <a:pPr eaLnBrk="1" hangingPunct="1">
              <a:defRPr/>
            </a:pPr>
            <a:r>
              <a:rPr lang="en-GB" sz="1050" b="1" noProof="0" dirty="0">
                <a:solidFill>
                  <a:schemeClr val="bg1"/>
                </a:solidFill>
              </a:rPr>
              <a:t>International exchanges, experiences or trips:</a:t>
            </a:r>
          </a:p>
          <a:p>
            <a:pPr eaLnBrk="1" hangingPunct="1">
              <a:defRPr/>
            </a:pPr>
            <a:endParaRPr lang="en-GB" sz="1050" b="1" noProof="0" dirty="0">
              <a:solidFill>
                <a:schemeClr val="tx1"/>
              </a:solidFill>
            </a:endParaRPr>
          </a:p>
          <a:p>
            <a:pPr marL="214313" indent="-214313">
              <a:buFont typeface="Arial" pitchFamily="34" charset="0"/>
              <a:buChar char="•"/>
              <a:defRPr/>
            </a:pPr>
            <a:r>
              <a:rPr lang="en-GB" sz="1050" noProof="0" dirty="0">
                <a:solidFill>
                  <a:schemeClr val="bg1"/>
                </a:solidFill>
              </a:rPr>
              <a:t>UK, Germany, France, India, China, Spain, Italy, Indonesia, Peru (May vary per year and course) </a:t>
            </a:r>
          </a:p>
          <a:p>
            <a:pPr marL="214313" indent="-214313">
              <a:buFont typeface="Arial" pitchFamily="34" charset="0"/>
              <a:buChar char="•"/>
              <a:defRPr/>
            </a:pPr>
            <a:r>
              <a:rPr lang="en-GB" sz="1050" noProof="0" dirty="0">
                <a:solidFill>
                  <a:schemeClr val="bg1"/>
                </a:solidFill>
              </a:rPr>
              <a:t>Guest houses, hostels and/or pupil homes</a:t>
            </a:r>
          </a:p>
        </p:txBody>
      </p:sp>
    </p:spTree>
    <p:extLst>
      <p:ext uri="{BB962C8B-B14F-4D97-AF65-F5344CB8AC3E}">
        <p14:creationId xmlns:p14="http://schemas.microsoft.com/office/powerpoint/2010/main" val="186806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5" name="Google Shape;205;p11"/>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2" name="Picture 3" descr="E:\Photos sce\_HVA1605.jpg">
            <a:extLst>
              <a:ext uri="{FF2B5EF4-FFF2-40B4-BE49-F238E27FC236}">
                <a16:creationId xmlns:a16="http://schemas.microsoft.com/office/drawing/2014/main" id="{9A58EC98-76BE-401D-8DBA-45BB34208A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46"/>
            <a:ext cx="9144000" cy="514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 name="Google Shape;206;p11"/>
          <p:cNvSpPr txBox="1"/>
          <p:nvPr/>
        </p:nvSpPr>
        <p:spPr>
          <a:xfrm>
            <a:off x="449173" y="417768"/>
            <a:ext cx="5426841" cy="584735"/>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200" b="1" i="0" u="none" strike="noStrike" cap="none" noProof="0">
                <a:solidFill>
                  <a:schemeClr val="dk2"/>
                </a:solidFill>
                <a:latin typeface="Arial"/>
                <a:ea typeface="Arial"/>
                <a:cs typeface="Arial"/>
                <a:sym typeface="Arial"/>
              </a:rPr>
              <a:t>A home away from home!</a:t>
            </a:r>
            <a:endParaRPr lang="en-GB" sz="1200" noProof="0"/>
          </a:p>
        </p:txBody>
      </p:sp>
      <p:sp>
        <p:nvSpPr>
          <p:cNvPr id="207" name="Google Shape;207;p11"/>
          <p:cNvSpPr/>
          <p:nvPr/>
        </p:nvSpPr>
        <p:spPr>
          <a:xfrm>
            <a:off x="6523766" y="417768"/>
            <a:ext cx="2171061" cy="2152659"/>
          </a:xfrm>
          <a:prstGeom prst="ellipse">
            <a:avLst/>
          </a:prstGeom>
          <a:solidFill>
            <a:srgbClr val="D70927"/>
          </a:solidFill>
          <a:ln>
            <a:noFill/>
          </a:ln>
        </p:spPr>
        <p:txBody>
          <a:bodyPr spcFirstLastPara="1" wrap="square" lIns="91425" tIns="45700" rIns="91425" bIns="45700" anchor="ctr" anchorCtr="0">
            <a:noAutofit/>
          </a:bodyPr>
          <a:lstStyle/>
          <a:p>
            <a:pPr marL="0" marR="0" lvl="0" indent="0" algn="ctr" rtl="0">
              <a:lnSpc>
                <a:spcPct val="182857"/>
              </a:lnSpc>
              <a:spcBef>
                <a:spcPts val="0"/>
              </a:spcBef>
              <a:spcAft>
                <a:spcPts val="0"/>
              </a:spcAft>
              <a:buNone/>
            </a:pPr>
            <a:endParaRPr sz="1400" b="1" i="1" u="none" strike="noStrike" cap="none">
              <a:solidFill>
                <a:schemeClr val="lt1"/>
              </a:solidFill>
              <a:latin typeface="Arial"/>
              <a:ea typeface="Arial"/>
              <a:cs typeface="Arial"/>
              <a:sym typeface="Arial"/>
            </a:endParaRPr>
          </a:p>
        </p:txBody>
      </p:sp>
      <p:sp>
        <p:nvSpPr>
          <p:cNvPr id="208" name="Google Shape;208;p11"/>
          <p:cNvSpPr txBox="1"/>
          <p:nvPr/>
        </p:nvSpPr>
        <p:spPr>
          <a:xfrm>
            <a:off x="6475185" y="824703"/>
            <a:ext cx="2268222" cy="1338788"/>
          </a:xfrm>
          <a:prstGeom prst="rect">
            <a:avLst/>
          </a:prstGeom>
          <a:noFill/>
          <a:ln>
            <a:noFill/>
          </a:ln>
        </p:spPr>
        <p:txBody>
          <a:bodyPr spcFirstLastPara="1" wrap="square" lIns="91425" tIns="45700" rIns="91425" bIns="45700" anchor="t" anchorCtr="0">
            <a:spAutoFit/>
          </a:bodyPr>
          <a:lstStyle/>
          <a:p>
            <a:pPr marL="6350" marR="0" lvl="0" indent="0" algn="ctr" rtl="0">
              <a:lnSpc>
                <a:spcPct val="150000"/>
              </a:lnSpc>
              <a:spcBef>
                <a:spcPts val="0"/>
              </a:spcBef>
              <a:spcAft>
                <a:spcPts val="0"/>
              </a:spcAft>
              <a:buNone/>
            </a:pPr>
            <a:r>
              <a:rPr lang="en-GB" sz="1800" b="1" noProof="0" dirty="0">
                <a:solidFill>
                  <a:schemeClr val="lt1"/>
                </a:solidFill>
              </a:rPr>
              <a:t>Wellness</a:t>
            </a:r>
            <a:r>
              <a:rPr lang="en-GB" sz="1800" b="1" i="0" u="none" strike="noStrike" cap="none" noProof="0" dirty="0">
                <a:solidFill>
                  <a:schemeClr val="lt1"/>
                </a:solidFill>
                <a:latin typeface="Arial"/>
                <a:ea typeface="Arial"/>
                <a:cs typeface="Arial"/>
                <a:sym typeface="Arial"/>
              </a:rPr>
              <a:t> </a:t>
            </a:r>
          </a:p>
          <a:p>
            <a:pPr marL="6350" marR="0" lvl="0" indent="0" algn="ctr" rtl="0">
              <a:lnSpc>
                <a:spcPct val="150000"/>
              </a:lnSpc>
              <a:spcBef>
                <a:spcPts val="0"/>
              </a:spcBef>
              <a:spcAft>
                <a:spcPts val="0"/>
              </a:spcAft>
              <a:buNone/>
            </a:pPr>
            <a:r>
              <a:rPr lang="en-GB" sz="1800" b="1" i="0" u="none" strike="noStrike" cap="none" noProof="0" dirty="0">
                <a:solidFill>
                  <a:schemeClr val="lt1"/>
                </a:solidFill>
                <a:latin typeface="Arial"/>
                <a:ea typeface="Arial"/>
                <a:cs typeface="Arial"/>
                <a:sym typeface="Arial"/>
              </a:rPr>
              <a:t>&amp; </a:t>
            </a:r>
          </a:p>
          <a:p>
            <a:pPr marL="6350" marR="0" lvl="0" indent="0" algn="ctr" rtl="0">
              <a:lnSpc>
                <a:spcPct val="150000"/>
              </a:lnSpc>
              <a:spcBef>
                <a:spcPts val="0"/>
              </a:spcBef>
              <a:spcAft>
                <a:spcPts val="0"/>
              </a:spcAft>
              <a:buNone/>
            </a:pPr>
            <a:r>
              <a:rPr lang="en-GB" sz="1800" b="1" i="0" u="none" strike="noStrike" cap="none" noProof="0" dirty="0">
                <a:solidFill>
                  <a:schemeClr val="lt1"/>
                </a:solidFill>
                <a:latin typeface="Arial"/>
                <a:ea typeface="Arial"/>
                <a:cs typeface="Arial"/>
                <a:sym typeface="Arial"/>
              </a:rPr>
              <a:t>Wellbeing</a:t>
            </a:r>
            <a:endParaRPr lang="en-GB" noProof="0" dirty="0"/>
          </a:p>
        </p:txBody>
      </p:sp>
      <p:sp>
        <p:nvSpPr>
          <p:cNvPr id="209" name="Google Shape;209;p11"/>
          <p:cNvSpPr/>
          <p:nvPr/>
        </p:nvSpPr>
        <p:spPr>
          <a:xfrm>
            <a:off x="449173" y="1779639"/>
            <a:ext cx="4760135" cy="841959"/>
          </a:xfrm>
          <a:prstGeom prst="roundRect">
            <a:avLst>
              <a:gd name="adj" fmla="val 16667"/>
            </a:avLst>
          </a:prstGeom>
          <a:solidFill>
            <a:schemeClr val="accen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200" b="1" i="0" u="none" strike="noStrike" cap="none" noProof="0" dirty="0">
                <a:solidFill>
                  <a:schemeClr val="lt1"/>
                </a:solidFill>
                <a:latin typeface="Arial"/>
                <a:ea typeface="Arial"/>
                <a:cs typeface="Arial"/>
                <a:sym typeface="Arial"/>
              </a:rPr>
              <a:t>Individual personal wellbeing </a:t>
            </a:r>
            <a:endParaRPr lang="en-GB" noProof="0" dirty="0"/>
          </a:p>
          <a:p>
            <a:pPr marL="285750" marR="0" lvl="0" indent="-285750" algn="l" rtl="0">
              <a:lnSpc>
                <a:spcPct val="100000"/>
              </a:lnSpc>
              <a:spcBef>
                <a:spcPts val="0"/>
              </a:spcBef>
              <a:spcAft>
                <a:spcPts val="0"/>
              </a:spcAft>
              <a:buClr>
                <a:srgbClr val="000000"/>
              </a:buClr>
              <a:buSzPts val="1200"/>
              <a:buFont typeface="Arial"/>
              <a:buChar char="•"/>
            </a:pPr>
            <a:r>
              <a:rPr lang="en-GB" sz="1200" dirty="0">
                <a:solidFill>
                  <a:schemeClr val="lt1"/>
                </a:solidFill>
              </a:rPr>
              <a:t>Coach</a:t>
            </a:r>
            <a:r>
              <a:rPr lang="en-GB" sz="1200" b="0" i="0" u="none" strike="noStrike" cap="none" noProof="0" dirty="0">
                <a:solidFill>
                  <a:schemeClr val="lt1"/>
                </a:solidFill>
                <a:latin typeface="Arial"/>
                <a:ea typeface="Arial"/>
                <a:cs typeface="Arial"/>
                <a:sym typeface="Arial"/>
              </a:rPr>
              <a:t> and mini-coach. </a:t>
            </a:r>
            <a:endParaRPr lang="en-GB" noProof="0" dirty="0"/>
          </a:p>
          <a:p>
            <a:pPr marL="285750" marR="0" lvl="0" indent="-285750" algn="l" rtl="0">
              <a:lnSpc>
                <a:spcPct val="100000"/>
              </a:lnSpc>
              <a:spcBef>
                <a:spcPts val="0"/>
              </a:spcBef>
              <a:spcAft>
                <a:spcPts val="0"/>
              </a:spcAft>
              <a:buClr>
                <a:srgbClr val="000000"/>
              </a:buClr>
              <a:buSzPts val="1200"/>
              <a:buFont typeface="Arial"/>
              <a:buChar char="•"/>
            </a:pPr>
            <a:r>
              <a:rPr lang="en-GB" sz="1200" b="0" i="0" u="none" strike="noStrike" cap="none" noProof="0" dirty="0">
                <a:solidFill>
                  <a:schemeClr val="lt1"/>
                </a:solidFill>
                <a:latin typeface="Arial"/>
                <a:ea typeface="Arial"/>
                <a:cs typeface="Arial"/>
                <a:sym typeface="Arial"/>
              </a:rPr>
              <a:t>Academically enrichment programme. “VWO Plus”</a:t>
            </a:r>
            <a:endParaRPr lang="en-GB" noProof="0" dirty="0"/>
          </a:p>
        </p:txBody>
      </p:sp>
      <p:sp>
        <p:nvSpPr>
          <p:cNvPr id="210" name="Google Shape;210;p11"/>
          <p:cNvSpPr/>
          <p:nvPr/>
        </p:nvSpPr>
        <p:spPr>
          <a:xfrm>
            <a:off x="449174" y="2914367"/>
            <a:ext cx="4760134" cy="1062042"/>
          </a:xfrm>
          <a:prstGeom prst="roundRect">
            <a:avLst>
              <a:gd name="adj" fmla="val 16667"/>
            </a:avLst>
          </a:prstGeom>
          <a:solidFill>
            <a:schemeClr val="accen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200" b="1" i="0" u="none" strike="noStrike" cap="none" noProof="0" dirty="0">
                <a:solidFill>
                  <a:schemeClr val="lt1"/>
                </a:solidFill>
                <a:latin typeface="Arial"/>
                <a:ea typeface="Arial"/>
                <a:cs typeface="Arial"/>
                <a:sym typeface="Arial"/>
              </a:rPr>
              <a:t>Extra guidance and support activities:</a:t>
            </a:r>
            <a:endParaRPr lang="en-GB" noProof="0" dirty="0"/>
          </a:p>
          <a:p>
            <a:pPr marL="285750" marR="0" lvl="0" indent="-285750" algn="l" rtl="0">
              <a:lnSpc>
                <a:spcPct val="100000"/>
              </a:lnSpc>
              <a:spcBef>
                <a:spcPts val="0"/>
              </a:spcBef>
              <a:spcAft>
                <a:spcPts val="0"/>
              </a:spcAft>
              <a:buClr>
                <a:srgbClr val="000000"/>
              </a:buClr>
              <a:buSzPts val="1200"/>
              <a:buFont typeface="Arial"/>
              <a:buChar char="•"/>
            </a:pPr>
            <a:r>
              <a:rPr lang="en-GB" sz="1200" b="0" i="0" u="none" strike="noStrike" cap="none" noProof="0" dirty="0">
                <a:solidFill>
                  <a:schemeClr val="lt1"/>
                </a:solidFill>
                <a:latin typeface="Arial"/>
                <a:ea typeface="Arial"/>
                <a:cs typeface="Arial"/>
                <a:sym typeface="Arial"/>
              </a:rPr>
              <a:t>“</a:t>
            </a:r>
            <a:r>
              <a:rPr lang="en-GB" sz="1200" b="0" i="0" u="none" strike="noStrike" cap="none" noProof="0" dirty="0" err="1">
                <a:solidFill>
                  <a:schemeClr val="lt1"/>
                </a:solidFill>
                <a:latin typeface="Arial"/>
                <a:ea typeface="Arial"/>
                <a:cs typeface="Arial"/>
                <a:sym typeface="Arial"/>
              </a:rPr>
              <a:t>Plusuren</a:t>
            </a:r>
            <a:r>
              <a:rPr lang="en-GB" sz="1200" dirty="0">
                <a:solidFill>
                  <a:schemeClr val="lt1"/>
                </a:solidFill>
              </a:rPr>
              <a:t>” (Addition lesson in a specific subject)</a:t>
            </a:r>
            <a:endParaRPr lang="en-GB" noProof="0" dirty="0"/>
          </a:p>
          <a:p>
            <a:pPr marL="285750" marR="0" lvl="0" indent="-285750" algn="l" rtl="0">
              <a:lnSpc>
                <a:spcPct val="100000"/>
              </a:lnSpc>
              <a:spcBef>
                <a:spcPts val="0"/>
              </a:spcBef>
              <a:spcAft>
                <a:spcPts val="0"/>
              </a:spcAft>
              <a:buClr>
                <a:srgbClr val="000000"/>
              </a:buClr>
              <a:buSzPts val="1200"/>
              <a:buFont typeface="Arial"/>
              <a:buChar char="•"/>
            </a:pPr>
            <a:r>
              <a:rPr lang="en-GB" sz="1200" b="0" i="0" u="none" strike="noStrike" cap="none" noProof="0" dirty="0">
                <a:solidFill>
                  <a:schemeClr val="lt1"/>
                </a:solidFill>
                <a:latin typeface="Arial"/>
                <a:ea typeface="Arial"/>
                <a:cs typeface="Arial"/>
                <a:sym typeface="Arial"/>
              </a:rPr>
              <a:t>Social skills training. </a:t>
            </a:r>
            <a:endParaRPr lang="en-GB" noProof="0" dirty="0"/>
          </a:p>
          <a:p>
            <a:pPr marL="285750" marR="0" lvl="0" indent="-285750" algn="l" rtl="0">
              <a:lnSpc>
                <a:spcPct val="100000"/>
              </a:lnSpc>
              <a:spcBef>
                <a:spcPts val="0"/>
              </a:spcBef>
              <a:spcAft>
                <a:spcPts val="0"/>
              </a:spcAft>
              <a:buClr>
                <a:srgbClr val="000000"/>
              </a:buClr>
              <a:buSzPts val="1200"/>
              <a:buFont typeface="Arial"/>
              <a:buChar char="•"/>
            </a:pPr>
            <a:r>
              <a:rPr lang="en-GB" sz="1200" noProof="0" dirty="0">
                <a:solidFill>
                  <a:schemeClr val="lt1"/>
                </a:solidFill>
              </a:rPr>
              <a:t>Exam skills training </a:t>
            </a:r>
            <a:r>
              <a:rPr lang="en-GB" sz="1200" b="0" i="0" u="none" strike="noStrike" cap="none" noProof="0" dirty="0">
                <a:solidFill>
                  <a:schemeClr val="lt1"/>
                </a:solidFill>
                <a:latin typeface="Arial"/>
                <a:ea typeface="Arial"/>
                <a:cs typeface="Arial"/>
                <a:sym typeface="Arial"/>
              </a:rPr>
              <a:t> (Fear of failure)</a:t>
            </a:r>
            <a:endParaRPr lang="en-GB" noProof="0" dirty="0"/>
          </a:p>
          <a:p>
            <a:pPr marL="285750" marR="0" lvl="0" indent="-285750" algn="l" rtl="0">
              <a:lnSpc>
                <a:spcPct val="100000"/>
              </a:lnSpc>
              <a:spcBef>
                <a:spcPts val="0"/>
              </a:spcBef>
              <a:spcAft>
                <a:spcPts val="0"/>
              </a:spcAft>
              <a:buClr>
                <a:srgbClr val="000000"/>
              </a:buClr>
              <a:buSzPts val="1200"/>
              <a:buFont typeface="Arial"/>
              <a:buChar char="•"/>
            </a:pPr>
            <a:r>
              <a:rPr lang="en-GB" sz="1200" b="0" i="0" u="none" strike="noStrike" cap="none" noProof="0" dirty="0">
                <a:solidFill>
                  <a:schemeClr val="lt1"/>
                </a:solidFill>
                <a:latin typeface="Arial"/>
                <a:ea typeface="Arial"/>
                <a:cs typeface="Arial"/>
                <a:sym typeface="Arial"/>
              </a:rPr>
              <a:t>Quiet room  “</a:t>
            </a:r>
            <a:r>
              <a:rPr lang="en-GB" sz="1200" b="0" i="0" u="none" strike="noStrike" cap="none" noProof="0" dirty="0" err="1">
                <a:solidFill>
                  <a:schemeClr val="lt1"/>
                </a:solidFill>
                <a:latin typeface="Arial"/>
                <a:ea typeface="Arial"/>
                <a:cs typeface="Arial"/>
                <a:sym typeface="Arial"/>
              </a:rPr>
              <a:t>Intermezzolokaal</a:t>
            </a:r>
            <a:r>
              <a:rPr lang="en-GB" sz="1200" dirty="0">
                <a:solidFill>
                  <a:schemeClr val="lt1"/>
                </a:solidFill>
              </a:rPr>
              <a:t>”</a:t>
            </a:r>
            <a:endParaRPr lang="en-GB" noProof="0" dirty="0"/>
          </a:p>
        </p:txBody>
      </p:sp>
      <p:sp>
        <p:nvSpPr>
          <p:cNvPr id="211" name="Google Shape;211;p11"/>
          <p:cNvSpPr/>
          <p:nvPr/>
        </p:nvSpPr>
        <p:spPr>
          <a:xfrm>
            <a:off x="449173" y="4236789"/>
            <a:ext cx="4760135" cy="646331"/>
          </a:xfrm>
          <a:prstGeom prst="roundRect">
            <a:avLst>
              <a:gd name="adj" fmla="val 16667"/>
            </a:avLst>
          </a:prstGeom>
          <a:solidFill>
            <a:schemeClr val="accen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200" b="1" i="0" u="none" strike="noStrike" cap="none" noProof="0" dirty="0">
                <a:solidFill>
                  <a:schemeClr val="lt1"/>
                </a:solidFill>
                <a:latin typeface="Arial"/>
                <a:ea typeface="Arial"/>
                <a:cs typeface="Arial"/>
                <a:sym typeface="Arial"/>
              </a:rPr>
              <a:t>Study coaching and/or homework guidance </a:t>
            </a:r>
            <a:endParaRPr lang="en-GB" noProof="0" dirty="0"/>
          </a:p>
          <a:p>
            <a:pPr marL="0" marR="0" lvl="0" indent="0" algn="l" rtl="0">
              <a:lnSpc>
                <a:spcPct val="100000"/>
              </a:lnSpc>
              <a:spcBef>
                <a:spcPts val="0"/>
              </a:spcBef>
              <a:spcAft>
                <a:spcPts val="0"/>
              </a:spcAft>
              <a:buNone/>
            </a:pPr>
            <a:r>
              <a:rPr lang="en-GB" sz="1200" b="1" i="0" u="none" strike="noStrike" cap="none" noProof="0" dirty="0">
                <a:solidFill>
                  <a:schemeClr val="lt1"/>
                </a:solidFill>
                <a:latin typeface="Arial"/>
                <a:ea typeface="Arial"/>
                <a:cs typeface="Arial"/>
                <a:sym typeface="Arial"/>
              </a:rPr>
              <a:t>Support and partnership with the local health and </a:t>
            </a:r>
            <a:r>
              <a:rPr lang="en-GB" sz="1200" b="1" i="0" u="none" strike="noStrike" cap="none" noProof="0" dirty="0" err="1">
                <a:solidFill>
                  <a:schemeClr val="lt1"/>
                </a:solidFill>
                <a:latin typeface="Arial"/>
                <a:ea typeface="Arial"/>
                <a:cs typeface="Arial"/>
                <a:sym typeface="Arial"/>
              </a:rPr>
              <a:t>studende</a:t>
            </a:r>
            <a:r>
              <a:rPr lang="en-GB" sz="1200" b="1" i="0" u="none" strike="noStrike" cap="none" noProof="0" dirty="0">
                <a:solidFill>
                  <a:schemeClr val="lt1"/>
                </a:solidFill>
                <a:latin typeface="Arial"/>
                <a:ea typeface="Arial"/>
                <a:cs typeface="Arial"/>
                <a:sym typeface="Arial"/>
              </a:rPr>
              <a:t> guidance counsellor (GGD)</a:t>
            </a:r>
            <a:endParaRPr lang="en-GB" noProof="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1000"/>
                                        <p:tgtEl>
                                          <p:spTgt spid="209"/>
                                        </p:tgtEl>
                                      </p:cBhvr>
                                    </p:animEffect>
                                    <p:anim calcmode="lin" valueType="num">
                                      <p:cBhvr>
                                        <p:cTn id="8" dur="1000" fill="hold"/>
                                        <p:tgtEl>
                                          <p:spTgt spid="209"/>
                                        </p:tgtEl>
                                        <p:attrNameLst>
                                          <p:attrName>ppt_x</p:attrName>
                                        </p:attrNameLst>
                                      </p:cBhvr>
                                      <p:tavLst>
                                        <p:tav tm="0">
                                          <p:val>
                                            <p:strVal val="#ppt_x"/>
                                          </p:val>
                                        </p:tav>
                                        <p:tav tm="100000">
                                          <p:val>
                                            <p:strVal val="#ppt_x"/>
                                          </p:val>
                                        </p:tav>
                                      </p:tavLst>
                                    </p:anim>
                                    <p:anim calcmode="lin" valueType="num">
                                      <p:cBhvr>
                                        <p:cTn id="9" dur="1000" fill="hold"/>
                                        <p:tgtEl>
                                          <p:spTgt spid="20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0"/>
                                        </p:tgtEl>
                                        <p:attrNameLst>
                                          <p:attrName>style.visibility</p:attrName>
                                        </p:attrNameLst>
                                      </p:cBhvr>
                                      <p:to>
                                        <p:strVal val="visible"/>
                                      </p:to>
                                    </p:set>
                                    <p:animEffect transition="in" filter="fade">
                                      <p:cBhvr>
                                        <p:cTn id="14" dur="1000"/>
                                        <p:tgtEl>
                                          <p:spTgt spid="210"/>
                                        </p:tgtEl>
                                      </p:cBhvr>
                                    </p:animEffect>
                                    <p:anim calcmode="lin" valueType="num">
                                      <p:cBhvr>
                                        <p:cTn id="15" dur="1000" fill="hold"/>
                                        <p:tgtEl>
                                          <p:spTgt spid="210"/>
                                        </p:tgtEl>
                                        <p:attrNameLst>
                                          <p:attrName>ppt_x</p:attrName>
                                        </p:attrNameLst>
                                      </p:cBhvr>
                                      <p:tavLst>
                                        <p:tav tm="0">
                                          <p:val>
                                            <p:strVal val="#ppt_x"/>
                                          </p:val>
                                        </p:tav>
                                        <p:tav tm="100000">
                                          <p:val>
                                            <p:strVal val="#ppt_x"/>
                                          </p:val>
                                        </p:tav>
                                      </p:tavLst>
                                    </p:anim>
                                    <p:anim calcmode="lin" valueType="num">
                                      <p:cBhvr>
                                        <p:cTn id="16" dur="1000" fill="hold"/>
                                        <p:tgtEl>
                                          <p:spTgt spid="2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1"/>
                                        </p:tgtEl>
                                        <p:attrNameLst>
                                          <p:attrName>style.visibility</p:attrName>
                                        </p:attrNameLst>
                                      </p:cBhvr>
                                      <p:to>
                                        <p:strVal val="visible"/>
                                      </p:to>
                                    </p:set>
                                    <p:anim calcmode="lin" valueType="num">
                                      <p:cBhvr additive="base">
                                        <p:cTn id="21" dur="500" fill="hold"/>
                                        <p:tgtEl>
                                          <p:spTgt spid="211"/>
                                        </p:tgtEl>
                                        <p:attrNameLst>
                                          <p:attrName>ppt_x</p:attrName>
                                        </p:attrNameLst>
                                      </p:cBhvr>
                                      <p:tavLst>
                                        <p:tav tm="0">
                                          <p:val>
                                            <p:strVal val="#ppt_x"/>
                                          </p:val>
                                        </p:tav>
                                        <p:tav tm="100000">
                                          <p:val>
                                            <p:strVal val="#ppt_x"/>
                                          </p:val>
                                        </p:tav>
                                      </p:tavLst>
                                    </p:anim>
                                    <p:anim calcmode="lin" valueType="num">
                                      <p:cBhvr additive="base">
                                        <p:cTn id="22"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p:bldP spid="210" grpId="0" animBg="1"/>
      <p:bldP spid="2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31" name="Google Shape;231;p13"/>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4" name="Google Shape;90;p2" descr="Afbeelding met persoon, kleding, buitenshuis, boom&#10;&#10;Door AI gegenereerde inhoud is mogelijk onjuist.">
            <a:extLst>
              <a:ext uri="{FF2B5EF4-FFF2-40B4-BE49-F238E27FC236}">
                <a16:creationId xmlns:a16="http://schemas.microsoft.com/office/drawing/2014/main" id="{0D90B159-7A19-1069-C01C-DC5632E4D1C1}"/>
              </a:ext>
            </a:extLst>
          </p:cNvPr>
          <p:cNvPicPr preferRelativeResize="0"/>
          <p:nvPr/>
        </p:nvPicPr>
        <p:blipFill rotWithShape="1">
          <a:blip r:embed="rId4">
            <a:alphaModFix/>
          </a:blip>
          <a:srcRect/>
          <a:stretch/>
        </p:blipFill>
        <p:spPr>
          <a:xfrm>
            <a:off x="0" y="13703"/>
            <a:ext cx="9156273" cy="5143500"/>
          </a:xfrm>
          <a:prstGeom prst="rect">
            <a:avLst/>
          </a:prstGeom>
          <a:noFill/>
          <a:ln>
            <a:noFill/>
          </a:ln>
        </p:spPr>
      </p:pic>
      <p:sp>
        <p:nvSpPr>
          <p:cNvPr id="232" name="Google Shape;232;p13"/>
          <p:cNvSpPr txBox="1"/>
          <p:nvPr/>
        </p:nvSpPr>
        <p:spPr>
          <a:xfrm>
            <a:off x="236874" y="249243"/>
            <a:ext cx="3287338"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800" b="1" i="0" u="none" strike="noStrike" cap="none" noProof="0" dirty="0">
                <a:solidFill>
                  <a:schemeClr val="dk2"/>
                </a:solidFill>
                <a:latin typeface="Arial"/>
                <a:ea typeface="Arial"/>
                <a:cs typeface="Arial"/>
                <a:sym typeface="Arial"/>
              </a:rPr>
              <a:t>Sharing is caring!</a:t>
            </a:r>
            <a:endParaRPr lang="en-GB" sz="1100" noProof="0" dirty="0"/>
          </a:p>
        </p:txBody>
      </p:sp>
      <p:sp>
        <p:nvSpPr>
          <p:cNvPr id="233" name="Google Shape;233;p13"/>
          <p:cNvSpPr/>
          <p:nvPr/>
        </p:nvSpPr>
        <p:spPr>
          <a:xfrm>
            <a:off x="236874" y="1973024"/>
            <a:ext cx="3287338" cy="1224858"/>
          </a:xfrm>
          <a:prstGeom prst="roundRect">
            <a:avLst>
              <a:gd name="adj" fmla="val 16667"/>
            </a:avLst>
          </a:prstGeom>
          <a:solidFill>
            <a:schemeClr val="accen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None/>
            </a:pPr>
            <a:r>
              <a:rPr lang="en-GB" sz="1300" b="1" noProof="0" dirty="0">
                <a:solidFill>
                  <a:schemeClr val="lt1"/>
                </a:solidFill>
              </a:rPr>
              <a:t>Student welfare</a:t>
            </a:r>
            <a:r>
              <a:rPr lang="en-GB" sz="1300" noProof="0" dirty="0">
                <a:solidFill>
                  <a:schemeClr val="lt1"/>
                </a:solidFill>
              </a:rPr>
              <a:t>:</a:t>
            </a:r>
          </a:p>
          <a:p>
            <a:pPr marL="285750" lvl="3" indent="-285750">
              <a:buFont typeface="Arial" panose="020B0604020202020204" pitchFamily="34" charset="0"/>
              <a:buChar char="•"/>
            </a:pPr>
            <a:r>
              <a:rPr lang="en-GB" sz="1300" noProof="0" dirty="0">
                <a:solidFill>
                  <a:schemeClr val="lt1"/>
                </a:solidFill>
              </a:rPr>
              <a:t>Caretakers/caregivers</a:t>
            </a:r>
          </a:p>
          <a:p>
            <a:pPr marL="285750" marR="0" lvl="0" indent="-285750" rtl="0">
              <a:lnSpc>
                <a:spcPct val="100000"/>
              </a:lnSpc>
              <a:spcBef>
                <a:spcPts val="0"/>
              </a:spcBef>
              <a:spcAft>
                <a:spcPts val="0"/>
              </a:spcAft>
              <a:buFont typeface="Arial" panose="020B0604020202020204" pitchFamily="34" charset="0"/>
              <a:buChar char="•"/>
            </a:pPr>
            <a:r>
              <a:rPr lang="en-GB" sz="1300" noProof="0" dirty="0">
                <a:solidFill>
                  <a:schemeClr val="lt1"/>
                </a:solidFill>
              </a:rPr>
              <a:t>Support personal</a:t>
            </a:r>
          </a:p>
          <a:p>
            <a:pPr marL="285750" marR="0" lvl="0" indent="-285750" rtl="0">
              <a:lnSpc>
                <a:spcPct val="100000"/>
              </a:lnSpc>
              <a:spcBef>
                <a:spcPts val="0"/>
              </a:spcBef>
              <a:spcAft>
                <a:spcPts val="0"/>
              </a:spcAft>
              <a:buFont typeface="Arial" panose="020B0604020202020204" pitchFamily="34" charset="0"/>
              <a:buChar char="•"/>
            </a:pPr>
            <a:r>
              <a:rPr lang="en-GB" sz="1300" noProof="0" dirty="0">
                <a:solidFill>
                  <a:schemeClr val="lt1"/>
                </a:solidFill>
              </a:rPr>
              <a:t>Student coordinators</a:t>
            </a:r>
          </a:p>
        </p:txBody>
      </p:sp>
      <p:sp>
        <p:nvSpPr>
          <p:cNvPr id="234" name="Google Shape;234;p13"/>
          <p:cNvSpPr/>
          <p:nvPr/>
        </p:nvSpPr>
        <p:spPr>
          <a:xfrm>
            <a:off x="5616131" y="2727233"/>
            <a:ext cx="3287338" cy="2047967"/>
          </a:xfrm>
          <a:prstGeom prst="roundRect">
            <a:avLst>
              <a:gd name="adj" fmla="val 16667"/>
            </a:avLst>
          </a:prstGeom>
          <a:solidFill>
            <a:schemeClr val="accen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300" b="1" i="0" u="none" strike="noStrike" cap="none" noProof="0" dirty="0">
                <a:solidFill>
                  <a:schemeClr val="lt1"/>
                </a:solidFill>
                <a:latin typeface="Arial"/>
                <a:ea typeface="Arial"/>
                <a:cs typeface="Arial"/>
                <a:sym typeface="Arial"/>
              </a:rPr>
              <a:t>Contact moments</a:t>
            </a:r>
            <a:endParaRPr lang="en-GB" noProof="0" dirty="0"/>
          </a:p>
          <a:p>
            <a:pPr marL="285750" marR="0" lvl="0" indent="-285750" algn="l" rtl="0">
              <a:lnSpc>
                <a:spcPct val="100000"/>
              </a:lnSpc>
              <a:spcBef>
                <a:spcPts val="0"/>
              </a:spcBef>
              <a:spcAft>
                <a:spcPts val="0"/>
              </a:spcAft>
              <a:buClr>
                <a:srgbClr val="000000"/>
              </a:buClr>
              <a:buSzPts val="1300"/>
              <a:buFont typeface="Arial"/>
              <a:buChar char="•"/>
            </a:pPr>
            <a:r>
              <a:rPr lang="en-GB" sz="1300" b="0" i="0" u="none" strike="noStrike" cap="none" noProof="0" dirty="0">
                <a:solidFill>
                  <a:schemeClr val="lt1"/>
                </a:solidFill>
                <a:latin typeface="Arial"/>
                <a:ea typeface="Arial"/>
                <a:cs typeface="Arial"/>
                <a:sym typeface="Arial"/>
              </a:rPr>
              <a:t>Information evenings</a:t>
            </a:r>
            <a:endParaRPr lang="en-GB" noProof="0" dirty="0"/>
          </a:p>
          <a:p>
            <a:pPr marL="285750" marR="0" lvl="0" indent="-285750" algn="l" rtl="0">
              <a:lnSpc>
                <a:spcPct val="100000"/>
              </a:lnSpc>
              <a:spcBef>
                <a:spcPts val="0"/>
              </a:spcBef>
              <a:spcAft>
                <a:spcPts val="0"/>
              </a:spcAft>
              <a:buClr>
                <a:srgbClr val="000000"/>
              </a:buClr>
              <a:buSzPts val="1300"/>
              <a:buFont typeface="Arial"/>
              <a:buChar char="•"/>
            </a:pPr>
            <a:r>
              <a:rPr lang="en-GB" sz="1300" b="0" i="0" u="none" strike="noStrike" cap="none" noProof="0" dirty="0">
                <a:solidFill>
                  <a:schemeClr val="lt1"/>
                </a:solidFill>
                <a:latin typeface="Arial"/>
                <a:ea typeface="Arial"/>
                <a:cs typeface="Arial"/>
                <a:sym typeface="Arial"/>
              </a:rPr>
              <a:t>Student-Parent-Coach meetings</a:t>
            </a:r>
          </a:p>
          <a:p>
            <a:pPr marL="285750" indent="-285750">
              <a:buSzPts val="1300"/>
              <a:buFont typeface="Arial"/>
              <a:buChar char="•"/>
            </a:pPr>
            <a:r>
              <a:rPr lang="en-GB" sz="1300" noProof="0" dirty="0">
                <a:solidFill>
                  <a:schemeClr val="lt1"/>
                </a:solidFill>
              </a:rPr>
              <a:t>Teacher</a:t>
            </a:r>
            <a:r>
              <a:rPr lang="en-GB" sz="1300" b="0" i="0" u="none" strike="noStrike" cap="none" noProof="0" dirty="0">
                <a:solidFill>
                  <a:schemeClr val="lt1"/>
                </a:solidFill>
                <a:latin typeface="Arial"/>
                <a:ea typeface="Arial"/>
                <a:cs typeface="Arial"/>
                <a:sym typeface="Arial"/>
              </a:rPr>
              <a:t>-Parent meetings</a:t>
            </a:r>
          </a:p>
          <a:p>
            <a:pPr marL="285750" indent="-285750">
              <a:buSzPts val="1300"/>
              <a:buFont typeface="Arial"/>
              <a:buChar char="•"/>
            </a:pPr>
            <a:r>
              <a:rPr lang="en-GB" sz="1300" noProof="0" dirty="0">
                <a:solidFill>
                  <a:schemeClr val="lt1"/>
                </a:solidFill>
              </a:rPr>
              <a:t>Parents councils &amp; meetings and support groups.</a:t>
            </a:r>
            <a:endParaRPr lang="en-GB" noProof="0" dirty="0"/>
          </a:p>
        </p:txBody>
      </p:sp>
      <p:sp>
        <p:nvSpPr>
          <p:cNvPr id="235" name="Google Shape;235;p13"/>
          <p:cNvSpPr/>
          <p:nvPr/>
        </p:nvSpPr>
        <p:spPr>
          <a:xfrm>
            <a:off x="1753287" y="3550342"/>
            <a:ext cx="3287338" cy="1224858"/>
          </a:xfrm>
          <a:prstGeom prst="roundRect">
            <a:avLst>
              <a:gd name="adj" fmla="val 16667"/>
            </a:avLst>
          </a:prstGeom>
          <a:solidFill>
            <a:schemeClr val="accen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300" b="1" i="0" u="none" strike="noStrike" cap="none" noProof="0" dirty="0">
                <a:solidFill>
                  <a:schemeClr val="lt1"/>
                </a:solidFill>
                <a:latin typeface="Arial"/>
                <a:ea typeface="Arial"/>
                <a:cs typeface="Arial"/>
                <a:sym typeface="Arial"/>
              </a:rPr>
              <a:t>Student information System – “</a:t>
            </a:r>
            <a:r>
              <a:rPr lang="en-GB" sz="1300" b="1" i="0" u="none" strike="noStrike" cap="none" noProof="0" dirty="0" err="1">
                <a:solidFill>
                  <a:schemeClr val="lt1"/>
                </a:solidFill>
                <a:latin typeface="Arial"/>
                <a:ea typeface="Arial"/>
                <a:cs typeface="Arial"/>
                <a:sym typeface="Arial"/>
              </a:rPr>
              <a:t>Somtoday</a:t>
            </a:r>
            <a:r>
              <a:rPr lang="en-GB" sz="1300" b="1" i="0" u="none" strike="noStrike" cap="none" noProof="0" dirty="0">
                <a:solidFill>
                  <a:schemeClr val="lt1"/>
                </a:solidFill>
                <a:latin typeface="Arial"/>
                <a:ea typeface="Arial"/>
                <a:cs typeface="Arial"/>
                <a:sym typeface="Arial"/>
              </a:rPr>
              <a:t>”</a:t>
            </a:r>
          </a:p>
        </p:txBody>
      </p:sp>
      <p:sp>
        <p:nvSpPr>
          <p:cNvPr id="2" name="Google Shape;170;p8">
            <a:extLst>
              <a:ext uri="{FF2B5EF4-FFF2-40B4-BE49-F238E27FC236}">
                <a16:creationId xmlns:a16="http://schemas.microsoft.com/office/drawing/2014/main" id="{83C2F736-4B23-643A-DC0D-0D8D31D03090}"/>
              </a:ext>
            </a:extLst>
          </p:cNvPr>
          <p:cNvSpPr/>
          <p:nvPr/>
        </p:nvSpPr>
        <p:spPr>
          <a:xfrm>
            <a:off x="6102387" y="120445"/>
            <a:ext cx="2171061" cy="2152659"/>
          </a:xfrm>
          <a:prstGeom prst="ellipse">
            <a:avLst/>
          </a:prstGeom>
          <a:solidFill>
            <a:srgbClr val="D70927"/>
          </a:solidFill>
          <a:ln>
            <a:noFill/>
          </a:ln>
        </p:spPr>
        <p:txBody>
          <a:bodyPr spcFirstLastPara="1" wrap="square" lIns="91425" tIns="45700" rIns="91425" bIns="45700" anchor="ctr" anchorCtr="0">
            <a:noAutofit/>
          </a:bodyPr>
          <a:lstStyle/>
          <a:p>
            <a:pPr marL="0" marR="0" lvl="0" indent="0" algn="ctr" rtl="0">
              <a:lnSpc>
                <a:spcPct val="182857"/>
              </a:lnSpc>
              <a:spcBef>
                <a:spcPts val="0"/>
              </a:spcBef>
              <a:spcAft>
                <a:spcPts val="0"/>
              </a:spcAft>
              <a:buNone/>
            </a:pPr>
            <a:endParaRPr lang="en-GB" sz="1400" b="1" i="1" u="none" strike="noStrike" cap="none" noProof="0" dirty="0">
              <a:solidFill>
                <a:schemeClr val="lt1"/>
              </a:solidFill>
              <a:latin typeface="Arial"/>
              <a:ea typeface="Arial"/>
              <a:cs typeface="Arial"/>
              <a:sym typeface="Arial"/>
            </a:endParaRPr>
          </a:p>
        </p:txBody>
      </p:sp>
      <p:sp>
        <p:nvSpPr>
          <p:cNvPr id="3" name="Vrije vorm 20">
            <a:extLst>
              <a:ext uri="{FF2B5EF4-FFF2-40B4-BE49-F238E27FC236}">
                <a16:creationId xmlns:a16="http://schemas.microsoft.com/office/drawing/2014/main" id="{6F0F503C-CF08-EA5F-C172-27E52FB15D0B}"/>
              </a:ext>
            </a:extLst>
          </p:cNvPr>
          <p:cNvSpPr/>
          <p:nvPr/>
        </p:nvSpPr>
        <p:spPr bwMode="auto">
          <a:xfrm>
            <a:off x="6003172" y="909428"/>
            <a:ext cx="2369489" cy="721206"/>
          </a:xfrm>
          <a:custGeom>
            <a:avLst/>
            <a:gdLst>
              <a:gd name="connsiteX0" fmla="*/ 0 w 2296592"/>
              <a:gd name="connsiteY0" fmla="*/ 0 h 1608876"/>
              <a:gd name="connsiteX1" fmla="*/ 2296592 w 2296592"/>
              <a:gd name="connsiteY1" fmla="*/ 0 h 1608876"/>
              <a:gd name="connsiteX2" fmla="*/ 2296592 w 2296592"/>
              <a:gd name="connsiteY2" fmla="*/ 1608876 h 1608876"/>
              <a:gd name="connsiteX3" fmla="*/ 0 w 2296592"/>
              <a:gd name="connsiteY3" fmla="*/ 1608876 h 1608876"/>
              <a:gd name="connsiteX4" fmla="*/ 0 w 2296592"/>
              <a:gd name="connsiteY4" fmla="*/ 0 h 160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592" h="1608876">
                <a:moveTo>
                  <a:pt x="0" y="0"/>
                </a:moveTo>
                <a:lnTo>
                  <a:pt x="2296592" y="0"/>
                </a:lnTo>
                <a:lnTo>
                  <a:pt x="2296592" y="1608876"/>
                </a:lnTo>
                <a:lnTo>
                  <a:pt x="0" y="1608876"/>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algn="ctr" defTabSz="933450">
              <a:lnSpc>
                <a:spcPct val="90000"/>
              </a:lnSpc>
              <a:spcAft>
                <a:spcPct val="35000"/>
              </a:spcAft>
              <a:defRPr/>
            </a:pPr>
            <a:r>
              <a:rPr lang="en-GB" sz="1800" b="1" noProof="0" dirty="0">
                <a:solidFill>
                  <a:schemeClr val="bg1"/>
                </a:solidFill>
              </a:rPr>
              <a:t>Communication </a:t>
            </a:r>
          </a:p>
          <a:p>
            <a:pPr algn="ctr" defTabSz="933450">
              <a:lnSpc>
                <a:spcPct val="90000"/>
              </a:lnSpc>
              <a:spcAft>
                <a:spcPct val="35000"/>
              </a:spcAft>
              <a:defRPr/>
            </a:pPr>
            <a:r>
              <a:rPr lang="en-GB" sz="1800" b="1" noProof="0" dirty="0">
                <a:solidFill>
                  <a:schemeClr val="bg1"/>
                </a:solidFill>
              </a:rPr>
              <a:t>&amp; information sharing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1000"/>
                                        <p:tgtEl>
                                          <p:spTgt spid="233"/>
                                        </p:tgtEl>
                                      </p:cBhvr>
                                    </p:animEffect>
                                    <p:anim calcmode="lin" valueType="num">
                                      <p:cBhvr>
                                        <p:cTn id="8" dur="1000" fill="hold"/>
                                        <p:tgtEl>
                                          <p:spTgt spid="233"/>
                                        </p:tgtEl>
                                        <p:attrNameLst>
                                          <p:attrName>ppt_x</p:attrName>
                                        </p:attrNameLst>
                                      </p:cBhvr>
                                      <p:tavLst>
                                        <p:tav tm="0">
                                          <p:val>
                                            <p:strVal val="#ppt_x"/>
                                          </p:val>
                                        </p:tav>
                                        <p:tav tm="100000">
                                          <p:val>
                                            <p:strVal val="#ppt_x"/>
                                          </p:val>
                                        </p:tav>
                                      </p:tavLst>
                                    </p:anim>
                                    <p:anim calcmode="lin" valueType="num">
                                      <p:cBhvr>
                                        <p:cTn id="9" dur="1000" fill="hold"/>
                                        <p:tgtEl>
                                          <p:spTgt spid="2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4"/>
                                        </p:tgtEl>
                                        <p:attrNameLst>
                                          <p:attrName>style.visibility</p:attrName>
                                        </p:attrNameLst>
                                      </p:cBhvr>
                                      <p:to>
                                        <p:strVal val="visible"/>
                                      </p:to>
                                    </p:set>
                                    <p:animEffect transition="in" filter="fade">
                                      <p:cBhvr>
                                        <p:cTn id="14" dur="1000"/>
                                        <p:tgtEl>
                                          <p:spTgt spid="234"/>
                                        </p:tgtEl>
                                      </p:cBhvr>
                                    </p:animEffect>
                                    <p:anim calcmode="lin" valueType="num">
                                      <p:cBhvr>
                                        <p:cTn id="15" dur="1000" fill="hold"/>
                                        <p:tgtEl>
                                          <p:spTgt spid="234"/>
                                        </p:tgtEl>
                                        <p:attrNameLst>
                                          <p:attrName>ppt_x</p:attrName>
                                        </p:attrNameLst>
                                      </p:cBhvr>
                                      <p:tavLst>
                                        <p:tav tm="0">
                                          <p:val>
                                            <p:strVal val="#ppt_x"/>
                                          </p:val>
                                        </p:tav>
                                        <p:tav tm="100000">
                                          <p:val>
                                            <p:strVal val="#ppt_x"/>
                                          </p:val>
                                        </p:tav>
                                      </p:tavLst>
                                    </p:anim>
                                    <p:anim calcmode="lin" valueType="num">
                                      <p:cBhvr>
                                        <p:cTn id="16" dur="1000" fill="hold"/>
                                        <p:tgtEl>
                                          <p:spTgt spid="2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5"/>
                                        </p:tgtEl>
                                        <p:attrNameLst>
                                          <p:attrName>style.visibility</p:attrName>
                                        </p:attrNameLst>
                                      </p:cBhvr>
                                      <p:to>
                                        <p:strVal val="visible"/>
                                      </p:to>
                                    </p:set>
                                    <p:anim calcmode="lin" valueType="num">
                                      <p:cBhvr additive="base">
                                        <p:cTn id="21" dur="500" fill="hold"/>
                                        <p:tgtEl>
                                          <p:spTgt spid="235"/>
                                        </p:tgtEl>
                                        <p:attrNameLst>
                                          <p:attrName>ppt_x</p:attrName>
                                        </p:attrNameLst>
                                      </p:cBhvr>
                                      <p:tavLst>
                                        <p:tav tm="0">
                                          <p:val>
                                            <p:strVal val="#ppt_x"/>
                                          </p:val>
                                        </p:tav>
                                        <p:tav tm="100000">
                                          <p:val>
                                            <p:strVal val="#ppt_x"/>
                                          </p:val>
                                        </p:tav>
                                      </p:tavLst>
                                    </p:anim>
                                    <p:anim calcmode="lin" valueType="num">
                                      <p:cBhvr additive="base">
                                        <p:cTn id="22" dur="500" fill="hold"/>
                                        <p:tgtEl>
                                          <p:spTgt spid="2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animBg="1"/>
      <p:bldP spid="234" grpId="0" animBg="1"/>
      <p:bldP spid="2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3E2F-4A82-B182-3C9F-A7D5D62B20E3}"/>
            </a:ext>
          </a:extLst>
        </p:cNvPr>
        <p:cNvGrpSpPr/>
        <p:nvPr/>
      </p:nvGrpSpPr>
      <p:grpSpPr>
        <a:xfrm>
          <a:off x="0" y="0"/>
          <a:ext cx="0" cy="0"/>
          <a:chOff x="0" y="0"/>
          <a:chExt cx="0" cy="0"/>
        </a:xfrm>
      </p:grpSpPr>
      <p:pic>
        <p:nvPicPr>
          <p:cNvPr id="14" name="Picture 14" descr="Apply online! - UniversityAdmission">
            <a:extLst>
              <a:ext uri="{FF2B5EF4-FFF2-40B4-BE49-F238E27FC236}">
                <a16:creationId xmlns:a16="http://schemas.microsoft.com/office/drawing/2014/main" id="{64838D14-8337-13ED-D5C1-CB621A7B2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655" y="2903692"/>
            <a:ext cx="2906156" cy="1933915"/>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D5A68BD4-52B3-B517-05EA-28DAFBB125A8}"/>
              </a:ext>
            </a:extLst>
          </p:cNvPr>
          <p:cNvSpPr/>
          <p:nvPr/>
        </p:nvSpPr>
        <p:spPr>
          <a:xfrm>
            <a:off x="0" y="1"/>
            <a:ext cx="9144000" cy="1073426"/>
          </a:xfrm>
          <a:prstGeom prst="rect">
            <a:avLst/>
          </a:prstGeom>
          <a:solidFill>
            <a:srgbClr val="03AD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noProof="0" dirty="0"/>
          </a:p>
        </p:txBody>
      </p:sp>
      <p:sp>
        <p:nvSpPr>
          <p:cNvPr id="2" name="Titel 1">
            <a:extLst>
              <a:ext uri="{FF2B5EF4-FFF2-40B4-BE49-F238E27FC236}">
                <a16:creationId xmlns:a16="http://schemas.microsoft.com/office/drawing/2014/main" id="{B2A7C985-4C6C-A44F-B0CC-6422DBBEF585}"/>
              </a:ext>
            </a:extLst>
          </p:cNvPr>
          <p:cNvSpPr>
            <a:spLocks noGrp="1"/>
          </p:cNvSpPr>
          <p:nvPr>
            <p:ph type="title"/>
          </p:nvPr>
        </p:nvSpPr>
        <p:spPr>
          <a:xfrm>
            <a:off x="628650" y="39627"/>
            <a:ext cx="7886700" cy="994172"/>
          </a:xfrm>
        </p:spPr>
        <p:txBody>
          <a:bodyPr>
            <a:normAutofit fontScale="90000"/>
          </a:bodyPr>
          <a:lstStyle/>
          <a:p>
            <a:pPr algn="ctr"/>
            <a:r>
              <a:rPr lang="en-GB" b="1" noProof="0" dirty="0">
                <a:solidFill>
                  <a:srgbClr val="2D3091"/>
                </a:solidFill>
              </a:rPr>
              <a:t>Dutch Secondary Educational Main Routes</a:t>
            </a:r>
            <a:endParaRPr lang="en-GB" noProof="0" dirty="0">
              <a:solidFill>
                <a:srgbClr val="2D3091"/>
              </a:solidFill>
            </a:endParaRPr>
          </a:p>
        </p:txBody>
      </p:sp>
      <p:sp>
        <p:nvSpPr>
          <p:cNvPr id="5" name="Google Shape;233;p13">
            <a:extLst>
              <a:ext uri="{FF2B5EF4-FFF2-40B4-BE49-F238E27FC236}">
                <a16:creationId xmlns:a16="http://schemas.microsoft.com/office/drawing/2014/main" id="{E97CE6E2-D11E-99AE-8CB0-D91F6E335EDA}"/>
              </a:ext>
            </a:extLst>
          </p:cNvPr>
          <p:cNvSpPr/>
          <p:nvPr/>
        </p:nvSpPr>
        <p:spPr>
          <a:xfrm>
            <a:off x="201576" y="1346892"/>
            <a:ext cx="2721733" cy="1224858"/>
          </a:xfrm>
          <a:prstGeom prst="roundRect">
            <a:avLst>
              <a:gd name="adj" fmla="val 16667"/>
            </a:avLst>
          </a:prstGeom>
          <a:solidFill>
            <a:schemeClr val="accen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None/>
            </a:pPr>
            <a:endParaRPr lang="en-GB" sz="1300" noProof="0" dirty="0">
              <a:solidFill>
                <a:schemeClr val="lt1"/>
              </a:solidFill>
            </a:endParaRPr>
          </a:p>
        </p:txBody>
      </p:sp>
      <p:sp>
        <p:nvSpPr>
          <p:cNvPr id="6" name="Google Shape;233;p13">
            <a:extLst>
              <a:ext uri="{FF2B5EF4-FFF2-40B4-BE49-F238E27FC236}">
                <a16:creationId xmlns:a16="http://schemas.microsoft.com/office/drawing/2014/main" id="{2705465B-ED58-E504-4FC7-FEDCCF762F3E}"/>
              </a:ext>
            </a:extLst>
          </p:cNvPr>
          <p:cNvSpPr/>
          <p:nvPr/>
        </p:nvSpPr>
        <p:spPr>
          <a:xfrm>
            <a:off x="3211133" y="1346892"/>
            <a:ext cx="2721733" cy="1224858"/>
          </a:xfrm>
          <a:prstGeom prst="roundRect">
            <a:avLst>
              <a:gd name="adj" fmla="val 16667"/>
            </a:avLst>
          </a:prstGeom>
          <a:solidFill>
            <a:schemeClr val="accen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None/>
            </a:pPr>
            <a:endParaRPr lang="en-GB" sz="1300" noProof="0" dirty="0">
              <a:solidFill>
                <a:schemeClr val="lt1"/>
              </a:solidFill>
            </a:endParaRPr>
          </a:p>
        </p:txBody>
      </p:sp>
      <p:sp>
        <p:nvSpPr>
          <p:cNvPr id="7" name="Google Shape;233;p13">
            <a:extLst>
              <a:ext uri="{FF2B5EF4-FFF2-40B4-BE49-F238E27FC236}">
                <a16:creationId xmlns:a16="http://schemas.microsoft.com/office/drawing/2014/main" id="{090509F0-3B09-87C8-063D-67DF9F095FB0}"/>
              </a:ext>
            </a:extLst>
          </p:cNvPr>
          <p:cNvSpPr/>
          <p:nvPr/>
        </p:nvSpPr>
        <p:spPr>
          <a:xfrm>
            <a:off x="6220690" y="1346892"/>
            <a:ext cx="2721733" cy="1224858"/>
          </a:xfrm>
          <a:prstGeom prst="roundRect">
            <a:avLst>
              <a:gd name="adj" fmla="val 16667"/>
            </a:avLst>
          </a:prstGeom>
          <a:solidFill>
            <a:schemeClr val="accen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None/>
            </a:pPr>
            <a:endParaRPr lang="en-GB" sz="1300" noProof="0" dirty="0">
              <a:solidFill>
                <a:schemeClr val="lt1"/>
              </a:solidFill>
            </a:endParaRPr>
          </a:p>
        </p:txBody>
      </p:sp>
      <p:sp>
        <p:nvSpPr>
          <p:cNvPr id="9" name="Tekstvak 8">
            <a:extLst>
              <a:ext uri="{FF2B5EF4-FFF2-40B4-BE49-F238E27FC236}">
                <a16:creationId xmlns:a16="http://schemas.microsoft.com/office/drawing/2014/main" id="{6AF2D52B-BBCF-D866-1BF3-AD0B233AC0A9}"/>
              </a:ext>
            </a:extLst>
          </p:cNvPr>
          <p:cNvSpPr txBox="1"/>
          <p:nvPr/>
        </p:nvSpPr>
        <p:spPr>
          <a:xfrm>
            <a:off x="3276600" y="1500986"/>
            <a:ext cx="2656266" cy="984885"/>
          </a:xfrm>
          <a:prstGeom prst="rect">
            <a:avLst/>
          </a:prstGeom>
          <a:noFill/>
        </p:spPr>
        <p:txBody>
          <a:bodyPr wrap="square">
            <a:spAutoFit/>
          </a:bodyPr>
          <a:lstStyle/>
          <a:p>
            <a:pPr algn="ctr"/>
            <a:r>
              <a:rPr lang="en-GB" sz="1600" b="1" noProof="0" dirty="0">
                <a:solidFill>
                  <a:srgbClr val="2D3091"/>
                </a:solidFill>
              </a:rPr>
              <a:t>Havo: Higher General Secondary Education </a:t>
            </a:r>
            <a:br>
              <a:rPr lang="en-GB" b="1" noProof="0" dirty="0">
                <a:solidFill>
                  <a:srgbClr val="2D3091"/>
                </a:solidFill>
              </a:rPr>
            </a:br>
            <a:endParaRPr lang="en-GB" b="1" noProof="0" dirty="0">
              <a:solidFill>
                <a:srgbClr val="2D3091"/>
              </a:solidFill>
            </a:endParaRPr>
          </a:p>
          <a:p>
            <a:r>
              <a:rPr lang="en-GB" sz="1200" noProof="0" dirty="0">
                <a:solidFill>
                  <a:srgbClr val="FF0000"/>
                </a:solidFill>
                <a:latin typeface="MachoModular Medium" panose="020B0103030504080B04" pitchFamily="34"/>
              </a:rPr>
              <a:t>H</a:t>
            </a:r>
            <a:r>
              <a:rPr lang="en-GB" sz="1200" noProof="0" dirty="0">
                <a:solidFill>
                  <a:srgbClr val="7030A0"/>
                </a:solidFill>
                <a:latin typeface="MachoModular Medium" panose="020B0103030504080B04" pitchFamily="34"/>
              </a:rPr>
              <a:t>oger </a:t>
            </a:r>
            <a:r>
              <a:rPr lang="en-GB" sz="1200" noProof="0" dirty="0" err="1">
                <a:solidFill>
                  <a:srgbClr val="FF0000"/>
                </a:solidFill>
                <a:latin typeface="MachoModular Medium" panose="020B0103030504080B04" pitchFamily="34"/>
              </a:rPr>
              <a:t>A</a:t>
            </a:r>
            <a:r>
              <a:rPr lang="en-GB" sz="1200" noProof="0" dirty="0" err="1">
                <a:solidFill>
                  <a:srgbClr val="7030A0"/>
                </a:solidFill>
                <a:latin typeface="MachoModular Medium" panose="020B0103030504080B04" pitchFamily="34"/>
              </a:rPr>
              <a:t>lgemeen</a:t>
            </a:r>
            <a:r>
              <a:rPr lang="en-GB" sz="1200" noProof="0" dirty="0">
                <a:solidFill>
                  <a:srgbClr val="7030A0"/>
                </a:solidFill>
                <a:latin typeface="MachoModular Medium" panose="020B0103030504080B04" pitchFamily="34"/>
              </a:rPr>
              <a:t> </a:t>
            </a:r>
            <a:r>
              <a:rPr lang="en-GB" sz="1200" noProof="0" dirty="0" err="1">
                <a:solidFill>
                  <a:srgbClr val="FF0000"/>
                </a:solidFill>
                <a:latin typeface="MachoModular Medium" panose="020B0103030504080B04" pitchFamily="34"/>
              </a:rPr>
              <a:t>V</a:t>
            </a:r>
            <a:r>
              <a:rPr lang="en-GB" sz="1200" noProof="0" dirty="0" err="1">
                <a:solidFill>
                  <a:srgbClr val="7030A0"/>
                </a:solidFill>
                <a:latin typeface="MachoModular Medium" panose="020B0103030504080B04" pitchFamily="34"/>
              </a:rPr>
              <a:t>oortgezet</a:t>
            </a:r>
            <a:r>
              <a:rPr lang="en-GB" sz="1200" noProof="0" dirty="0">
                <a:solidFill>
                  <a:srgbClr val="7030A0"/>
                </a:solidFill>
                <a:latin typeface="MachoModular Medium" panose="020B0103030504080B04" pitchFamily="34"/>
              </a:rPr>
              <a:t> </a:t>
            </a:r>
            <a:r>
              <a:rPr lang="en-GB" sz="1200" noProof="0" dirty="0" err="1">
                <a:solidFill>
                  <a:srgbClr val="FF0000"/>
                </a:solidFill>
                <a:latin typeface="MachoModular Medium" panose="020B0103030504080B04" pitchFamily="34"/>
              </a:rPr>
              <a:t>O</a:t>
            </a:r>
            <a:r>
              <a:rPr lang="en-GB" sz="1200" noProof="0" dirty="0" err="1">
                <a:solidFill>
                  <a:srgbClr val="7030A0"/>
                </a:solidFill>
                <a:latin typeface="MachoModular Medium" panose="020B0103030504080B04" pitchFamily="34"/>
              </a:rPr>
              <a:t>nderwijs</a:t>
            </a:r>
            <a:endParaRPr lang="en-GB" noProof="0" dirty="0"/>
          </a:p>
        </p:txBody>
      </p:sp>
      <p:sp>
        <p:nvSpPr>
          <p:cNvPr id="12" name="Tijdelijke aanduiding voor inhoud 2">
            <a:extLst>
              <a:ext uri="{FF2B5EF4-FFF2-40B4-BE49-F238E27FC236}">
                <a16:creationId xmlns:a16="http://schemas.microsoft.com/office/drawing/2014/main" id="{652313CE-882C-CFE3-410B-7CCA3293AEEF}"/>
              </a:ext>
            </a:extLst>
          </p:cNvPr>
          <p:cNvSpPr txBox="1">
            <a:spLocks/>
          </p:cNvSpPr>
          <p:nvPr/>
        </p:nvSpPr>
        <p:spPr>
          <a:xfrm>
            <a:off x="3403470" y="2914600"/>
            <a:ext cx="2429293" cy="1916080"/>
          </a:xfrm>
          <a:prstGeom prst="rect">
            <a:avLst/>
          </a:prstGeom>
          <a:solidFill>
            <a:schemeClr val="lt1">
              <a:alpha val="89000"/>
            </a:schemeClr>
          </a:solidFill>
          <a:ln>
            <a:noFill/>
          </a:ln>
        </p:spPr>
        <p:txBody>
          <a:bodyPr spcFirstLastPara="1" wrap="square" lIns="91425" tIns="45700" rIns="91425" bIns="45700" anchor="t" anchorCtr="0">
            <a:normAutofit fontScale="25000" lnSpcReduction="20000"/>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49403F"/>
              </a:buClr>
              <a:buSzPts val="1800"/>
              <a:buFont typeface="Arial"/>
              <a:buChar char="•"/>
              <a:defRPr sz="3200" b="0" i="0" u="none" strike="noStrike" cap="none">
                <a:solidFill>
                  <a:srgbClr val="49403F"/>
                </a:solidFill>
                <a:latin typeface="Arial"/>
                <a:ea typeface="Arial"/>
                <a:cs typeface="Arial"/>
                <a:sym typeface="Arial"/>
              </a:defRPr>
            </a:lvl1pPr>
            <a:lvl2pPr marL="914400" marR="0" lvl="1" indent="-342900" algn="l" rtl="0">
              <a:lnSpc>
                <a:spcPct val="100000"/>
              </a:lnSpc>
              <a:spcBef>
                <a:spcPts val="360"/>
              </a:spcBef>
              <a:spcAft>
                <a:spcPts val="0"/>
              </a:spcAft>
              <a:buClr>
                <a:srgbClr val="49403F"/>
              </a:buClr>
              <a:buSzPts val="1800"/>
              <a:buFont typeface="Arial"/>
              <a:buChar char="–"/>
              <a:defRPr sz="2800" b="0" i="0" u="none" strike="noStrike" cap="none">
                <a:solidFill>
                  <a:srgbClr val="49403F"/>
                </a:solidFill>
                <a:latin typeface="Arial"/>
                <a:ea typeface="Arial"/>
                <a:cs typeface="Arial"/>
                <a:sym typeface="Arial"/>
              </a:defRPr>
            </a:lvl2pPr>
            <a:lvl3pPr marL="1371600" marR="0" lvl="2" indent="-342900" algn="l" rtl="0">
              <a:lnSpc>
                <a:spcPct val="100000"/>
              </a:lnSpc>
              <a:spcBef>
                <a:spcPts val="360"/>
              </a:spcBef>
              <a:spcAft>
                <a:spcPts val="0"/>
              </a:spcAft>
              <a:buClr>
                <a:srgbClr val="49403F"/>
              </a:buClr>
              <a:buSzPts val="1800"/>
              <a:buFont typeface="Arial"/>
              <a:buChar char="•"/>
              <a:defRPr sz="2400" b="0" i="0" u="none" strike="noStrike" cap="none">
                <a:solidFill>
                  <a:srgbClr val="49403F"/>
                </a:solidFill>
                <a:latin typeface="Arial"/>
                <a:ea typeface="Arial"/>
                <a:cs typeface="Arial"/>
                <a:sym typeface="Arial"/>
              </a:defRPr>
            </a:lvl3pPr>
            <a:lvl4pPr marL="1828800" marR="0" lvl="3" indent="-342900" algn="l" rtl="0">
              <a:lnSpc>
                <a:spcPct val="100000"/>
              </a:lnSpc>
              <a:spcBef>
                <a:spcPts val="360"/>
              </a:spcBef>
              <a:spcAft>
                <a:spcPts val="0"/>
              </a:spcAft>
              <a:buClr>
                <a:srgbClr val="49403F"/>
              </a:buClr>
              <a:buSzPts val="1800"/>
              <a:buFont typeface="Arial"/>
              <a:buChar char="–"/>
              <a:defRPr sz="2000" b="0" i="0" u="none" strike="noStrike" cap="none">
                <a:solidFill>
                  <a:srgbClr val="49403F"/>
                </a:solidFill>
                <a:latin typeface="Arial"/>
                <a:ea typeface="Arial"/>
                <a:cs typeface="Arial"/>
                <a:sym typeface="Arial"/>
              </a:defRPr>
            </a:lvl4pPr>
            <a:lvl5pPr marL="2286000" marR="0" lvl="4" indent="-342900" algn="l" rtl="0">
              <a:lnSpc>
                <a:spcPct val="100000"/>
              </a:lnSpc>
              <a:spcBef>
                <a:spcPts val="360"/>
              </a:spcBef>
              <a:spcAft>
                <a:spcPts val="0"/>
              </a:spcAft>
              <a:buClr>
                <a:srgbClr val="49403F"/>
              </a:buClr>
              <a:buSzPts val="1800"/>
              <a:buFont typeface="Arial"/>
              <a:buChar char="»"/>
              <a:defRPr sz="2000" b="0" i="0" u="none" strike="noStrike" cap="none">
                <a:solidFill>
                  <a:srgbClr val="49403F"/>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buFont typeface="Arial"/>
              <a:buNone/>
            </a:pPr>
            <a:endParaRPr lang="en-GB" sz="800" noProof="0" dirty="0">
              <a:solidFill>
                <a:srgbClr val="7030A0"/>
              </a:solidFill>
              <a:latin typeface="MachoModular Medium" panose="020B0103030504080B04" pitchFamily="34"/>
            </a:endParaRPr>
          </a:p>
          <a:p>
            <a:pPr marL="0" indent="0" algn="ctr">
              <a:buFont typeface="Arial"/>
              <a:buNone/>
            </a:pPr>
            <a:r>
              <a:rPr lang="en-GB" sz="6000" noProof="0" dirty="0">
                <a:solidFill>
                  <a:srgbClr val="7030A0"/>
                </a:solidFill>
                <a:latin typeface="MachoModular Medium" panose="020B0103030504080B04" pitchFamily="34"/>
              </a:rPr>
              <a:t>Duration: 5 years </a:t>
            </a:r>
          </a:p>
          <a:p>
            <a:pPr marL="0" indent="0" algn="ctr">
              <a:buFont typeface="Arial"/>
              <a:buNone/>
            </a:pPr>
            <a:r>
              <a:rPr lang="en-GB" sz="6000" noProof="0" dirty="0">
                <a:solidFill>
                  <a:srgbClr val="7030A0"/>
                </a:solidFill>
                <a:latin typeface="MachoModular Medium" panose="020B0103030504080B04" pitchFamily="34"/>
              </a:rPr>
              <a:t>(age range: 12-17)</a:t>
            </a:r>
          </a:p>
          <a:p>
            <a:pPr marL="0" indent="0" algn="ctr">
              <a:buFont typeface="Arial"/>
              <a:buNone/>
            </a:pPr>
            <a:endParaRPr lang="en-GB" sz="400" noProof="0" dirty="0">
              <a:solidFill>
                <a:srgbClr val="7030A0"/>
              </a:solidFill>
              <a:latin typeface="MachoModular Medium" panose="020B0103030504080B04" pitchFamily="34"/>
            </a:endParaRPr>
          </a:p>
          <a:p>
            <a:pPr marL="0" indent="0" algn="ctr">
              <a:buFont typeface="Arial"/>
              <a:buNone/>
            </a:pPr>
            <a:r>
              <a:rPr lang="en-GB" sz="6000" noProof="0" dirty="0">
                <a:solidFill>
                  <a:srgbClr val="7030A0"/>
                </a:solidFill>
                <a:latin typeface="MachoModular Medium" panose="020B0103030504080B04" pitchFamily="34"/>
              </a:rPr>
              <a:t>Focus: Prepares students for universities of applied sciences (HBO)</a:t>
            </a:r>
          </a:p>
          <a:p>
            <a:pPr marL="0" indent="0" algn="ctr">
              <a:buFont typeface="Arial"/>
              <a:buNone/>
            </a:pPr>
            <a:endParaRPr lang="en-GB" sz="6000" noProof="0" dirty="0">
              <a:solidFill>
                <a:srgbClr val="7030A0"/>
              </a:solidFill>
              <a:latin typeface="MachoModular Medium" panose="020B0103030504080B04" pitchFamily="34"/>
            </a:endParaRPr>
          </a:p>
          <a:p>
            <a:pPr marL="0" indent="0" algn="ctr">
              <a:buFont typeface="Arial"/>
              <a:buNone/>
            </a:pPr>
            <a:r>
              <a:rPr lang="en-GB" sz="6000" noProof="0" dirty="0">
                <a:solidFill>
                  <a:srgbClr val="7030A0"/>
                </a:solidFill>
                <a:latin typeface="MachoModular Medium" panose="020B0103030504080B04" pitchFamily="34"/>
              </a:rPr>
              <a:t>Pre- University : VWO</a:t>
            </a:r>
          </a:p>
          <a:p>
            <a:pPr marL="0" indent="0" algn="ctr">
              <a:buFont typeface="Arial"/>
              <a:buNone/>
            </a:pPr>
            <a:endParaRPr lang="en-GB" noProof="0" dirty="0">
              <a:solidFill>
                <a:srgbClr val="7030A0"/>
              </a:solidFill>
              <a:latin typeface="MachoModular Medium" panose="020B0103030504080B04" pitchFamily="34"/>
            </a:endParaRPr>
          </a:p>
          <a:p>
            <a:pPr marL="0" indent="0" algn="ctr">
              <a:buFont typeface="Arial"/>
              <a:buNone/>
            </a:pPr>
            <a:endParaRPr lang="en-GB" noProof="0" dirty="0">
              <a:solidFill>
                <a:srgbClr val="7030A0"/>
              </a:solidFill>
              <a:latin typeface="MachoModular Medium" panose="020B0103030504080B04" pitchFamily="34"/>
            </a:endParaRPr>
          </a:p>
          <a:p>
            <a:pPr marL="0" indent="0" algn="ctr">
              <a:buFont typeface="Arial"/>
              <a:buNone/>
            </a:pPr>
            <a:endParaRPr lang="en-GB" noProof="0" dirty="0">
              <a:solidFill>
                <a:srgbClr val="7030A0"/>
              </a:solidFill>
            </a:endParaRPr>
          </a:p>
        </p:txBody>
      </p:sp>
      <p:pic>
        <p:nvPicPr>
          <p:cNvPr id="17" name="Picture 2" descr="Netherlands higher in global ranking, TU/e drops slightly">
            <a:extLst>
              <a:ext uri="{FF2B5EF4-FFF2-40B4-BE49-F238E27FC236}">
                <a16:creationId xmlns:a16="http://schemas.microsoft.com/office/drawing/2014/main" id="{82F9DFD5-2569-9CFC-EE04-18D333B00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499" y="3710891"/>
            <a:ext cx="2384475" cy="1119789"/>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a:extLst>
              <a:ext uri="{FF2B5EF4-FFF2-40B4-BE49-F238E27FC236}">
                <a16:creationId xmlns:a16="http://schemas.microsoft.com/office/drawing/2014/main" id="{2E73DE6A-D9FE-EB95-CF51-387A91DDD4B4}"/>
              </a:ext>
            </a:extLst>
          </p:cNvPr>
          <p:cNvPicPr>
            <a:picLocks noChangeAspect="1"/>
          </p:cNvPicPr>
          <p:nvPr/>
        </p:nvPicPr>
        <p:blipFill>
          <a:blip r:embed="rId5"/>
          <a:stretch>
            <a:fillRect/>
          </a:stretch>
        </p:blipFill>
        <p:spPr>
          <a:xfrm>
            <a:off x="6397500" y="2903692"/>
            <a:ext cx="2384475" cy="1162617"/>
          </a:xfrm>
          <a:prstGeom prst="rect">
            <a:avLst/>
          </a:prstGeom>
        </p:spPr>
      </p:pic>
      <p:sp>
        <p:nvSpPr>
          <p:cNvPr id="18" name="Tijdelijke aanduiding voor inhoud 2">
            <a:extLst>
              <a:ext uri="{FF2B5EF4-FFF2-40B4-BE49-F238E27FC236}">
                <a16:creationId xmlns:a16="http://schemas.microsoft.com/office/drawing/2014/main" id="{6BC4B7CA-13AC-2813-FADC-F6C27E2F68AF}"/>
              </a:ext>
            </a:extLst>
          </p:cNvPr>
          <p:cNvSpPr txBox="1">
            <a:spLocks/>
          </p:cNvSpPr>
          <p:nvPr/>
        </p:nvSpPr>
        <p:spPr>
          <a:xfrm>
            <a:off x="6541537" y="2914600"/>
            <a:ext cx="2183218" cy="1916080"/>
          </a:xfrm>
          <a:prstGeom prst="rect">
            <a:avLst/>
          </a:prstGeom>
          <a:solidFill>
            <a:schemeClr val="lt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49403F"/>
              </a:buClr>
              <a:buSzPts val="1800"/>
              <a:buFont typeface="Arial"/>
              <a:buChar char="•"/>
              <a:defRPr sz="3200" b="0" i="0" u="none" strike="noStrike" cap="none">
                <a:solidFill>
                  <a:srgbClr val="49403F"/>
                </a:solidFill>
                <a:latin typeface="Arial"/>
                <a:ea typeface="Arial"/>
                <a:cs typeface="Arial"/>
                <a:sym typeface="Arial"/>
              </a:defRPr>
            </a:lvl1pPr>
            <a:lvl2pPr marL="914400" marR="0" lvl="1" indent="-342900" algn="l" rtl="0">
              <a:lnSpc>
                <a:spcPct val="100000"/>
              </a:lnSpc>
              <a:spcBef>
                <a:spcPts val="360"/>
              </a:spcBef>
              <a:spcAft>
                <a:spcPts val="0"/>
              </a:spcAft>
              <a:buClr>
                <a:srgbClr val="49403F"/>
              </a:buClr>
              <a:buSzPts val="1800"/>
              <a:buFont typeface="Arial"/>
              <a:buChar char="–"/>
              <a:defRPr sz="2800" b="0" i="0" u="none" strike="noStrike" cap="none">
                <a:solidFill>
                  <a:srgbClr val="49403F"/>
                </a:solidFill>
                <a:latin typeface="Arial"/>
                <a:ea typeface="Arial"/>
                <a:cs typeface="Arial"/>
                <a:sym typeface="Arial"/>
              </a:defRPr>
            </a:lvl2pPr>
            <a:lvl3pPr marL="1371600" marR="0" lvl="2" indent="-342900" algn="l" rtl="0">
              <a:lnSpc>
                <a:spcPct val="100000"/>
              </a:lnSpc>
              <a:spcBef>
                <a:spcPts val="360"/>
              </a:spcBef>
              <a:spcAft>
                <a:spcPts val="0"/>
              </a:spcAft>
              <a:buClr>
                <a:srgbClr val="49403F"/>
              </a:buClr>
              <a:buSzPts val="1800"/>
              <a:buFont typeface="Arial"/>
              <a:buChar char="•"/>
              <a:defRPr sz="2400" b="0" i="0" u="none" strike="noStrike" cap="none">
                <a:solidFill>
                  <a:srgbClr val="49403F"/>
                </a:solidFill>
                <a:latin typeface="Arial"/>
                <a:ea typeface="Arial"/>
                <a:cs typeface="Arial"/>
                <a:sym typeface="Arial"/>
              </a:defRPr>
            </a:lvl3pPr>
            <a:lvl4pPr marL="1828800" marR="0" lvl="3" indent="-342900" algn="l" rtl="0">
              <a:lnSpc>
                <a:spcPct val="100000"/>
              </a:lnSpc>
              <a:spcBef>
                <a:spcPts val="360"/>
              </a:spcBef>
              <a:spcAft>
                <a:spcPts val="0"/>
              </a:spcAft>
              <a:buClr>
                <a:srgbClr val="49403F"/>
              </a:buClr>
              <a:buSzPts val="1800"/>
              <a:buFont typeface="Arial"/>
              <a:buChar char="–"/>
              <a:defRPr sz="2000" b="0" i="0" u="none" strike="noStrike" cap="none">
                <a:solidFill>
                  <a:srgbClr val="49403F"/>
                </a:solidFill>
                <a:latin typeface="Arial"/>
                <a:ea typeface="Arial"/>
                <a:cs typeface="Arial"/>
                <a:sym typeface="Arial"/>
              </a:defRPr>
            </a:lvl4pPr>
            <a:lvl5pPr marL="2286000" marR="0" lvl="4" indent="-342900" algn="l" rtl="0">
              <a:lnSpc>
                <a:spcPct val="100000"/>
              </a:lnSpc>
              <a:spcBef>
                <a:spcPts val="360"/>
              </a:spcBef>
              <a:spcAft>
                <a:spcPts val="0"/>
              </a:spcAft>
              <a:buClr>
                <a:srgbClr val="49403F"/>
              </a:buClr>
              <a:buSzPts val="1800"/>
              <a:buFont typeface="Arial"/>
              <a:buChar char="»"/>
              <a:defRPr sz="2000" b="0" i="0" u="none" strike="noStrike" cap="none">
                <a:solidFill>
                  <a:srgbClr val="49403F"/>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buFont typeface="Arial"/>
              <a:buNone/>
            </a:pPr>
            <a:endParaRPr lang="en-GB" sz="100" noProof="0" dirty="0">
              <a:solidFill>
                <a:srgbClr val="7030A0"/>
              </a:solidFill>
              <a:latin typeface="MachoModular Medium" panose="020B0103030504080B04" pitchFamily="34"/>
            </a:endParaRPr>
          </a:p>
          <a:p>
            <a:pPr marL="0" indent="0" algn="ctr">
              <a:buFont typeface="Arial"/>
              <a:buNone/>
            </a:pPr>
            <a:r>
              <a:rPr lang="en-GB" sz="1500" noProof="0" dirty="0">
                <a:solidFill>
                  <a:srgbClr val="7030A0"/>
                </a:solidFill>
                <a:latin typeface="MachoModular Medium" panose="020B0103030504080B04" pitchFamily="34"/>
              </a:rPr>
              <a:t>Duration: 6 years: </a:t>
            </a:r>
          </a:p>
          <a:p>
            <a:pPr marL="0" indent="0" algn="ctr">
              <a:buFont typeface="Arial"/>
              <a:buNone/>
            </a:pPr>
            <a:r>
              <a:rPr lang="en-GB" sz="1500" noProof="0" dirty="0">
                <a:solidFill>
                  <a:srgbClr val="7030A0"/>
                </a:solidFill>
                <a:latin typeface="MachoModular Medium" panose="020B0103030504080B04" pitchFamily="34"/>
              </a:rPr>
              <a:t>(age range: 12-18) </a:t>
            </a:r>
          </a:p>
          <a:p>
            <a:pPr marL="0" indent="0" algn="ctr">
              <a:buFont typeface="Arial"/>
              <a:buNone/>
            </a:pPr>
            <a:r>
              <a:rPr lang="en-GB" sz="1500" noProof="0" dirty="0">
                <a:solidFill>
                  <a:srgbClr val="7030A0"/>
                </a:solidFill>
                <a:latin typeface="MachoModular Medium" panose="020B0103030504080B04" pitchFamily="34"/>
              </a:rPr>
              <a:t>Focus: Prepares students for University</a:t>
            </a:r>
          </a:p>
          <a:p>
            <a:pPr marL="0" indent="0" algn="ctr">
              <a:buFont typeface="Arial"/>
              <a:buNone/>
            </a:pPr>
            <a:r>
              <a:rPr lang="en-GB" sz="1500" noProof="0" dirty="0">
                <a:solidFill>
                  <a:srgbClr val="7030A0"/>
                </a:solidFill>
                <a:latin typeface="MachoModular Medium" panose="020B0103030504080B04" pitchFamily="34"/>
              </a:rPr>
              <a:t>Gymnasium (Latin &amp; Greek)  </a:t>
            </a:r>
          </a:p>
          <a:p>
            <a:pPr marL="0" indent="0" algn="ctr">
              <a:buFont typeface="Arial"/>
              <a:buNone/>
            </a:pPr>
            <a:endParaRPr lang="en-GB" sz="1500" noProof="0" dirty="0">
              <a:solidFill>
                <a:srgbClr val="7030A0"/>
              </a:solidFill>
              <a:latin typeface="MachoModular Medium" panose="020B0103030504080B04" pitchFamily="34"/>
            </a:endParaRPr>
          </a:p>
          <a:p>
            <a:pPr marL="0" indent="0" algn="ctr">
              <a:buFont typeface="Arial"/>
              <a:buNone/>
            </a:pPr>
            <a:endParaRPr lang="en-GB" sz="1500" noProof="0" dirty="0">
              <a:solidFill>
                <a:srgbClr val="7030A0"/>
              </a:solidFill>
              <a:latin typeface="MachoModular Medium" panose="020B0103030504080B04" pitchFamily="34"/>
            </a:endParaRPr>
          </a:p>
          <a:p>
            <a:pPr marL="0" indent="0" algn="ctr">
              <a:buFont typeface="Arial"/>
              <a:buNone/>
            </a:pPr>
            <a:br>
              <a:rPr lang="en-GB" sz="1500" noProof="0" dirty="0">
                <a:solidFill>
                  <a:srgbClr val="7030A0"/>
                </a:solidFill>
                <a:latin typeface="MachoModular Medium" panose="020B0103030504080B04" pitchFamily="34"/>
              </a:rPr>
            </a:br>
            <a:endParaRPr lang="en-GB" sz="1500" noProof="0" dirty="0">
              <a:solidFill>
                <a:srgbClr val="7030A0"/>
              </a:solidFill>
              <a:latin typeface="MachoModular Medium" panose="020B0103030504080B04" pitchFamily="34"/>
            </a:endParaRPr>
          </a:p>
        </p:txBody>
      </p:sp>
      <p:sp>
        <p:nvSpPr>
          <p:cNvPr id="20" name="Tekstvak 19">
            <a:extLst>
              <a:ext uri="{FF2B5EF4-FFF2-40B4-BE49-F238E27FC236}">
                <a16:creationId xmlns:a16="http://schemas.microsoft.com/office/drawing/2014/main" id="{881542B5-E4A8-2DA1-6A00-30A1C1503DDC}"/>
              </a:ext>
            </a:extLst>
          </p:cNvPr>
          <p:cNvSpPr txBox="1"/>
          <p:nvPr/>
        </p:nvSpPr>
        <p:spPr>
          <a:xfrm>
            <a:off x="6541537" y="1489130"/>
            <a:ext cx="2294660" cy="984885"/>
          </a:xfrm>
          <a:prstGeom prst="rect">
            <a:avLst/>
          </a:prstGeom>
          <a:noFill/>
        </p:spPr>
        <p:txBody>
          <a:bodyPr wrap="square">
            <a:spAutoFit/>
          </a:bodyPr>
          <a:lstStyle/>
          <a:p>
            <a:r>
              <a:rPr lang="en-GB" sz="1600" b="1" noProof="0" dirty="0" err="1">
                <a:solidFill>
                  <a:srgbClr val="2D3091"/>
                </a:solidFill>
              </a:rPr>
              <a:t>Vwo</a:t>
            </a:r>
            <a:r>
              <a:rPr lang="en-GB" sz="1600" b="1" noProof="0" dirty="0">
                <a:solidFill>
                  <a:srgbClr val="2D3091"/>
                </a:solidFill>
              </a:rPr>
              <a:t>: pre-university:</a:t>
            </a:r>
            <a:endParaRPr lang="en-GB" b="1" noProof="0" dirty="0">
              <a:solidFill>
                <a:srgbClr val="2D3091"/>
              </a:solidFill>
            </a:endParaRPr>
          </a:p>
          <a:p>
            <a:r>
              <a:rPr lang="en-GB" sz="1400" noProof="0" dirty="0" err="1">
                <a:solidFill>
                  <a:srgbClr val="FF0000"/>
                </a:solidFill>
                <a:latin typeface="MachoModular Medium" panose="020B0103030504080B04" pitchFamily="34"/>
              </a:rPr>
              <a:t>V</a:t>
            </a:r>
            <a:r>
              <a:rPr lang="en-GB" sz="1400" noProof="0" dirty="0" err="1">
                <a:solidFill>
                  <a:srgbClr val="7030A0"/>
                </a:solidFill>
                <a:latin typeface="MachoModular Medium" panose="020B0103030504080B04" pitchFamily="34"/>
              </a:rPr>
              <a:t>oorbereidend</a:t>
            </a:r>
            <a:r>
              <a:rPr lang="en-GB" sz="1400" noProof="0" dirty="0">
                <a:solidFill>
                  <a:srgbClr val="FF0000"/>
                </a:solidFill>
                <a:latin typeface="MachoModular Medium" panose="020B0103030504080B04" pitchFamily="34"/>
              </a:rPr>
              <a:t> </a:t>
            </a:r>
          </a:p>
          <a:p>
            <a:r>
              <a:rPr lang="en-GB" sz="1400" noProof="0" dirty="0" err="1">
                <a:solidFill>
                  <a:srgbClr val="FF0000"/>
                </a:solidFill>
                <a:latin typeface="MachoModular Medium" panose="020B0103030504080B04" pitchFamily="34"/>
              </a:rPr>
              <a:t>W</a:t>
            </a:r>
            <a:r>
              <a:rPr lang="en-GB" sz="1400" noProof="0" dirty="0" err="1">
                <a:solidFill>
                  <a:srgbClr val="7030A0"/>
                </a:solidFill>
                <a:latin typeface="MachoModular Medium" panose="020B0103030504080B04" pitchFamily="34"/>
              </a:rPr>
              <a:t>etenschappelijk</a:t>
            </a:r>
            <a:r>
              <a:rPr lang="en-GB" sz="1400" noProof="0" dirty="0">
                <a:solidFill>
                  <a:srgbClr val="FF0000"/>
                </a:solidFill>
                <a:latin typeface="MachoModular Medium" panose="020B0103030504080B04" pitchFamily="34"/>
              </a:rPr>
              <a:t> </a:t>
            </a:r>
          </a:p>
          <a:p>
            <a:r>
              <a:rPr lang="en-GB" sz="1400" noProof="0" dirty="0" err="1">
                <a:solidFill>
                  <a:srgbClr val="FF0000"/>
                </a:solidFill>
                <a:latin typeface="MachoModular Medium" panose="020B0103030504080B04" pitchFamily="34"/>
              </a:rPr>
              <a:t>O</a:t>
            </a:r>
            <a:r>
              <a:rPr lang="en-GB" sz="1400" noProof="0" dirty="0" err="1">
                <a:solidFill>
                  <a:srgbClr val="7030A0"/>
                </a:solidFill>
                <a:latin typeface="MachoModular Medium" panose="020B0103030504080B04" pitchFamily="34"/>
              </a:rPr>
              <a:t>nderwijs</a:t>
            </a:r>
            <a:endParaRPr lang="en-GB" noProof="0" dirty="0"/>
          </a:p>
        </p:txBody>
      </p:sp>
      <p:sp>
        <p:nvSpPr>
          <p:cNvPr id="21" name="Tekstvak 20">
            <a:extLst>
              <a:ext uri="{FF2B5EF4-FFF2-40B4-BE49-F238E27FC236}">
                <a16:creationId xmlns:a16="http://schemas.microsoft.com/office/drawing/2014/main" id="{9ED30FAC-D02B-E96B-4667-3803B3CF6A2E}"/>
              </a:ext>
            </a:extLst>
          </p:cNvPr>
          <p:cNvSpPr txBox="1"/>
          <p:nvPr/>
        </p:nvSpPr>
        <p:spPr>
          <a:xfrm>
            <a:off x="267043" y="1360513"/>
            <a:ext cx="2656266" cy="1200329"/>
          </a:xfrm>
          <a:prstGeom prst="rect">
            <a:avLst/>
          </a:prstGeom>
          <a:noFill/>
        </p:spPr>
        <p:txBody>
          <a:bodyPr wrap="square">
            <a:spAutoFit/>
          </a:bodyPr>
          <a:lstStyle/>
          <a:p>
            <a:pPr algn="ctr"/>
            <a:r>
              <a:rPr lang="en-GB" sz="1600" b="1" noProof="0" dirty="0" err="1">
                <a:solidFill>
                  <a:srgbClr val="2D3091"/>
                </a:solidFill>
              </a:rPr>
              <a:t>Mavo</a:t>
            </a:r>
            <a:r>
              <a:rPr lang="en-GB" sz="1600" b="1" noProof="0" dirty="0">
                <a:solidFill>
                  <a:srgbClr val="2D3091"/>
                </a:solidFill>
              </a:rPr>
              <a:t>/</a:t>
            </a:r>
            <a:r>
              <a:rPr lang="en-GB" sz="1600" b="1" noProof="0" dirty="0" err="1">
                <a:solidFill>
                  <a:srgbClr val="2D3091"/>
                </a:solidFill>
              </a:rPr>
              <a:t>Vmbo</a:t>
            </a:r>
            <a:r>
              <a:rPr lang="en-GB" sz="1600" b="1" noProof="0" dirty="0">
                <a:solidFill>
                  <a:srgbClr val="2D3091"/>
                </a:solidFill>
              </a:rPr>
              <a:t>-T: Secondary General Education </a:t>
            </a:r>
            <a:br>
              <a:rPr lang="en-GB" b="1" noProof="0" dirty="0">
                <a:solidFill>
                  <a:srgbClr val="2D3091"/>
                </a:solidFill>
              </a:rPr>
            </a:br>
            <a:r>
              <a:rPr lang="en-GB" sz="1200" noProof="0" dirty="0" err="1">
                <a:solidFill>
                  <a:srgbClr val="FF0000"/>
                </a:solidFill>
                <a:latin typeface="MachoModular Medium" panose="020B0103030504080B04" pitchFamily="34"/>
              </a:rPr>
              <a:t>M</a:t>
            </a:r>
            <a:r>
              <a:rPr lang="en-GB" sz="1200" noProof="0" dirty="0" err="1">
                <a:solidFill>
                  <a:srgbClr val="7030A0"/>
                </a:solidFill>
                <a:latin typeface="MachoModular Medium" panose="020B0103030504080B04" pitchFamily="34"/>
              </a:rPr>
              <a:t>iddelbaar</a:t>
            </a:r>
            <a:r>
              <a:rPr lang="en-GB" sz="1200" noProof="0" dirty="0">
                <a:solidFill>
                  <a:srgbClr val="7030A0"/>
                </a:solidFill>
                <a:latin typeface="MachoModular Medium" panose="020B0103030504080B04" pitchFamily="34"/>
              </a:rPr>
              <a:t> </a:t>
            </a:r>
            <a:r>
              <a:rPr lang="en-GB" sz="1200" noProof="0" dirty="0" err="1">
                <a:solidFill>
                  <a:srgbClr val="FF0000"/>
                </a:solidFill>
                <a:latin typeface="MachoModular Medium" panose="020B0103030504080B04" pitchFamily="34"/>
              </a:rPr>
              <a:t>A</a:t>
            </a:r>
            <a:r>
              <a:rPr lang="en-GB" sz="1200" noProof="0" dirty="0" err="1">
                <a:solidFill>
                  <a:srgbClr val="7030A0"/>
                </a:solidFill>
                <a:latin typeface="MachoModular Medium" panose="020B0103030504080B04" pitchFamily="34"/>
              </a:rPr>
              <a:t>lgemeen</a:t>
            </a:r>
            <a:r>
              <a:rPr lang="en-GB" sz="1200" noProof="0" dirty="0">
                <a:solidFill>
                  <a:srgbClr val="7030A0"/>
                </a:solidFill>
                <a:latin typeface="MachoModular Medium" panose="020B0103030504080B04" pitchFamily="34"/>
              </a:rPr>
              <a:t> </a:t>
            </a:r>
            <a:r>
              <a:rPr lang="en-GB" sz="1200" noProof="0" dirty="0" err="1">
                <a:solidFill>
                  <a:srgbClr val="FF0000"/>
                </a:solidFill>
                <a:latin typeface="MachoModular Medium" panose="020B0103030504080B04" pitchFamily="34"/>
              </a:rPr>
              <a:t>V</a:t>
            </a:r>
            <a:r>
              <a:rPr lang="en-GB" sz="1200" noProof="0" dirty="0" err="1">
                <a:solidFill>
                  <a:srgbClr val="7030A0"/>
                </a:solidFill>
                <a:latin typeface="MachoModular Medium" panose="020B0103030504080B04" pitchFamily="34"/>
              </a:rPr>
              <a:t>oortgezet</a:t>
            </a:r>
            <a:r>
              <a:rPr lang="en-GB" sz="1200" noProof="0" dirty="0">
                <a:solidFill>
                  <a:srgbClr val="7030A0"/>
                </a:solidFill>
                <a:latin typeface="MachoModular Medium" panose="020B0103030504080B04" pitchFamily="34"/>
              </a:rPr>
              <a:t> </a:t>
            </a:r>
            <a:r>
              <a:rPr lang="en-GB" sz="1200" noProof="0" dirty="0" err="1">
                <a:solidFill>
                  <a:srgbClr val="FF0000"/>
                </a:solidFill>
                <a:latin typeface="MachoModular Medium" panose="020B0103030504080B04" pitchFamily="34"/>
              </a:rPr>
              <a:t>O</a:t>
            </a:r>
            <a:r>
              <a:rPr lang="en-GB" sz="1200" noProof="0" dirty="0" err="1">
                <a:solidFill>
                  <a:srgbClr val="7030A0"/>
                </a:solidFill>
                <a:latin typeface="MachoModular Medium" panose="020B0103030504080B04" pitchFamily="34"/>
              </a:rPr>
              <a:t>nderwijs</a:t>
            </a:r>
            <a:endParaRPr lang="en-GB" noProof="0" dirty="0"/>
          </a:p>
        </p:txBody>
      </p:sp>
      <p:pic>
        <p:nvPicPr>
          <p:cNvPr id="1026" name="Picture 2" descr="Opleiding Junior Assistent Accountant | MBO Niveau 4">
            <a:extLst>
              <a:ext uri="{FF2B5EF4-FFF2-40B4-BE49-F238E27FC236}">
                <a16:creationId xmlns:a16="http://schemas.microsoft.com/office/drawing/2014/main" id="{AE579481-40E1-3606-3A87-2FD605B33F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537" y="2903692"/>
            <a:ext cx="2888104" cy="1926988"/>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116;p5">
            <a:extLst>
              <a:ext uri="{FF2B5EF4-FFF2-40B4-BE49-F238E27FC236}">
                <a16:creationId xmlns:a16="http://schemas.microsoft.com/office/drawing/2014/main" id="{E14AC1B3-0FC2-1BA2-8166-1D5A98E63995}"/>
              </a:ext>
            </a:extLst>
          </p:cNvPr>
          <p:cNvSpPr txBox="1"/>
          <p:nvPr/>
        </p:nvSpPr>
        <p:spPr>
          <a:xfrm>
            <a:off x="386351" y="2914600"/>
            <a:ext cx="2384475" cy="1941004"/>
          </a:xfrm>
          <a:prstGeom prst="rect">
            <a:avLst/>
          </a:prstGeom>
          <a:solidFill>
            <a:schemeClr val="lt1">
              <a:alpha val="91000"/>
            </a:schemeClr>
          </a:solidFill>
          <a:ln>
            <a:noFill/>
          </a:ln>
        </p:spPr>
        <p:txBody>
          <a:bodyPr spcFirstLastPara="1" wrap="square" lIns="91425" tIns="45700" rIns="91425" bIns="45700" anchor="t" anchorCtr="0">
            <a:spAutoFit/>
          </a:bodyPr>
          <a:lstStyle/>
          <a:p>
            <a:pPr lvl="0" algn="ctr">
              <a:lnSpc>
                <a:spcPct val="80000"/>
              </a:lnSpc>
              <a:spcBef>
                <a:spcPts val="360"/>
              </a:spcBef>
              <a:buClr>
                <a:srgbClr val="49403F"/>
              </a:buClr>
              <a:buSzPts val="1800"/>
            </a:pPr>
            <a:endParaRPr lang="en-GB" sz="100" noProof="0" dirty="0">
              <a:solidFill>
                <a:srgbClr val="7030A0"/>
              </a:solidFill>
              <a:latin typeface="MachoModular Medium" panose="020B0103030504080B04" pitchFamily="34"/>
            </a:endParaRPr>
          </a:p>
          <a:p>
            <a:pPr lvl="0" algn="ctr">
              <a:lnSpc>
                <a:spcPct val="80000"/>
              </a:lnSpc>
              <a:spcBef>
                <a:spcPts val="360"/>
              </a:spcBef>
              <a:buClr>
                <a:srgbClr val="49403F"/>
              </a:buClr>
              <a:buSzPts val="1800"/>
            </a:pPr>
            <a:r>
              <a:rPr lang="en-GB" sz="1500" noProof="0" dirty="0">
                <a:solidFill>
                  <a:srgbClr val="7030A0"/>
                </a:solidFill>
                <a:latin typeface="MachoModular Medium" panose="020B0103030504080B04" pitchFamily="34"/>
              </a:rPr>
              <a:t>Duration: 4 years</a:t>
            </a:r>
          </a:p>
          <a:p>
            <a:pPr lvl="0" algn="ctr">
              <a:lnSpc>
                <a:spcPct val="80000"/>
              </a:lnSpc>
              <a:spcBef>
                <a:spcPts val="360"/>
              </a:spcBef>
              <a:buClr>
                <a:srgbClr val="49403F"/>
              </a:buClr>
              <a:buSzPts val="1800"/>
            </a:pPr>
            <a:r>
              <a:rPr lang="en-GB" sz="1500" noProof="0" dirty="0">
                <a:solidFill>
                  <a:srgbClr val="7030A0"/>
                </a:solidFill>
                <a:latin typeface="MachoModular Medium" panose="020B0103030504080B04" pitchFamily="34"/>
              </a:rPr>
              <a:t>(age range 12-16)</a:t>
            </a:r>
          </a:p>
          <a:p>
            <a:pPr algn="ctr">
              <a:lnSpc>
                <a:spcPct val="80000"/>
              </a:lnSpc>
              <a:spcBef>
                <a:spcPts val="360"/>
              </a:spcBef>
              <a:buClr>
                <a:srgbClr val="49403F"/>
              </a:buClr>
              <a:buSzPts val="1800"/>
            </a:pPr>
            <a:endParaRPr lang="en-GB" sz="100" noProof="0" dirty="0">
              <a:solidFill>
                <a:srgbClr val="7030A0"/>
              </a:solidFill>
              <a:latin typeface="MachoModular Medium" panose="020B0103030504080B04" pitchFamily="34"/>
            </a:endParaRPr>
          </a:p>
          <a:p>
            <a:pPr algn="ctr">
              <a:lnSpc>
                <a:spcPct val="80000"/>
              </a:lnSpc>
              <a:spcBef>
                <a:spcPts val="360"/>
              </a:spcBef>
              <a:buClr>
                <a:srgbClr val="49403F"/>
              </a:buClr>
              <a:buSzPts val="1800"/>
            </a:pPr>
            <a:r>
              <a:rPr lang="en-GB" sz="1600" noProof="0" dirty="0">
                <a:solidFill>
                  <a:srgbClr val="7030A0"/>
                </a:solidFill>
                <a:latin typeface="MachoModular Medium" panose="020B0103030504080B04" pitchFamily="34"/>
              </a:rPr>
              <a:t>Focus: Prepares students for vocational education and training.</a:t>
            </a:r>
          </a:p>
          <a:p>
            <a:pPr algn="ctr">
              <a:lnSpc>
                <a:spcPct val="80000"/>
              </a:lnSpc>
              <a:spcBef>
                <a:spcPts val="360"/>
              </a:spcBef>
              <a:buClr>
                <a:srgbClr val="49403F"/>
              </a:buClr>
              <a:buSzPts val="1800"/>
            </a:pPr>
            <a:endParaRPr lang="en-GB" sz="400" noProof="0" dirty="0">
              <a:solidFill>
                <a:srgbClr val="7030A0"/>
              </a:solidFill>
              <a:latin typeface="MachoModular Medium" panose="020B0103030504080B04" pitchFamily="34"/>
            </a:endParaRPr>
          </a:p>
          <a:p>
            <a:pPr algn="ctr">
              <a:lnSpc>
                <a:spcPct val="80000"/>
              </a:lnSpc>
              <a:spcBef>
                <a:spcPts val="360"/>
              </a:spcBef>
              <a:buClr>
                <a:srgbClr val="49403F"/>
              </a:buClr>
              <a:buSzPts val="1800"/>
            </a:pPr>
            <a:r>
              <a:rPr lang="en-GB" sz="1600" noProof="0">
                <a:solidFill>
                  <a:srgbClr val="7030A0"/>
                </a:solidFill>
                <a:latin typeface="MachoModular Medium" panose="020B0103030504080B04" pitchFamily="34"/>
              </a:rPr>
              <a:t>Higher </a:t>
            </a:r>
            <a:r>
              <a:rPr lang="en-GB" sz="1600" noProof="0" dirty="0">
                <a:solidFill>
                  <a:srgbClr val="7030A0"/>
                </a:solidFill>
                <a:latin typeface="MachoModular Medium" panose="020B0103030504080B04" pitchFamily="34"/>
              </a:rPr>
              <a:t>General secondary Education (Havo)</a:t>
            </a:r>
            <a:endParaRPr lang="en-GB" sz="1500" noProof="0" dirty="0">
              <a:solidFill>
                <a:srgbClr val="7030A0"/>
              </a:solidFill>
              <a:latin typeface="MachoModular Medium" panose="020B0103030504080B04" pitchFamily="34"/>
            </a:endParaRPr>
          </a:p>
        </p:txBody>
      </p:sp>
      <p:sp>
        <p:nvSpPr>
          <p:cNvPr id="23" name="Pijl: rechts 22">
            <a:extLst>
              <a:ext uri="{FF2B5EF4-FFF2-40B4-BE49-F238E27FC236}">
                <a16:creationId xmlns:a16="http://schemas.microsoft.com/office/drawing/2014/main" id="{DF6D817B-0595-3638-EE50-18E105BD1C7A}"/>
              </a:ext>
            </a:extLst>
          </p:cNvPr>
          <p:cNvSpPr/>
          <p:nvPr/>
        </p:nvSpPr>
        <p:spPr>
          <a:xfrm>
            <a:off x="2761665" y="1693487"/>
            <a:ext cx="408709" cy="531668"/>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dirty="0"/>
          </a:p>
        </p:txBody>
      </p:sp>
      <p:sp>
        <p:nvSpPr>
          <p:cNvPr id="24" name="Pijl: rechts 23">
            <a:extLst>
              <a:ext uri="{FF2B5EF4-FFF2-40B4-BE49-F238E27FC236}">
                <a16:creationId xmlns:a16="http://schemas.microsoft.com/office/drawing/2014/main" id="{AA48368F-3AA2-4805-E54F-00563468AC3F}"/>
              </a:ext>
            </a:extLst>
          </p:cNvPr>
          <p:cNvSpPr/>
          <p:nvPr/>
        </p:nvSpPr>
        <p:spPr>
          <a:xfrm>
            <a:off x="5816591" y="1708140"/>
            <a:ext cx="408709" cy="531668"/>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dirty="0"/>
          </a:p>
        </p:txBody>
      </p:sp>
      <p:sp>
        <p:nvSpPr>
          <p:cNvPr id="31" name="Pijl: rechts 30">
            <a:extLst>
              <a:ext uri="{FF2B5EF4-FFF2-40B4-BE49-F238E27FC236}">
                <a16:creationId xmlns:a16="http://schemas.microsoft.com/office/drawing/2014/main" id="{79528D63-7BB5-A42E-6AE0-7B5BB4F8DE11}"/>
              </a:ext>
            </a:extLst>
          </p:cNvPr>
          <p:cNvSpPr/>
          <p:nvPr/>
        </p:nvSpPr>
        <p:spPr>
          <a:xfrm>
            <a:off x="2756886" y="3523752"/>
            <a:ext cx="408709" cy="531668"/>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dirty="0"/>
          </a:p>
        </p:txBody>
      </p:sp>
      <p:sp>
        <p:nvSpPr>
          <p:cNvPr id="32" name="Pijl: rechts 31">
            <a:extLst>
              <a:ext uri="{FF2B5EF4-FFF2-40B4-BE49-F238E27FC236}">
                <a16:creationId xmlns:a16="http://schemas.microsoft.com/office/drawing/2014/main" id="{1D31FD55-FF89-76F5-4653-C8192DE02F13}"/>
              </a:ext>
            </a:extLst>
          </p:cNvPr>
          <p:cNvSpPr/>
          <p:nvPr/>
        </p:nvSpPr>
        <p:spPr>
          <a:xfrm>
            <a:off x="5853457" y="3562350"/>
            <a:ext cx="408709" cy="531668"/>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dirty="0"/>
          </a:p>
        </p:txBody>
      </p:sp>
      <p:sp>
        <p:nvSpPr>
          <p:cNvPr id="33" name="Pijl: rechts 32">
            <a:extLst>
              <a:ext uri="{FF2B5EF4-FFF2-40B4-BE49-F238E27FC236}">
                <a16:creationId xmlns:a16="http://schemas.microsoft.com/office/drawing/2014/main" id="{02F48D09-72D8-4974-FEEE-F483383917F2}"/>
              </a:ext>
            </a:extLst>
          </p:cNvPr>
          <p:cNvSpPr/>
          <p:nvPr/>
        </p:nvSpPr>
        <p:spPr>
          <a:xfrm rot="5400000">
            <a:off x="1306938" y="2598230"/>
            <a:ext cx="408709" cy="531668"/>
          </a:xfrm>
          <a:prstGeom prst="rightArrow">
            <a:avLst/>
          </a:prstGeom>
          <a:solidFill>
            <a:srgbClr val="92D05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dirty="0"/>
          </a:p>
        </p:txBody>
      </p:sp>
      <p:sp>
        <p:nvSpPr>
          <p:cNvPr id="34" name="Pijl: rechts 33">
            <a:extLst>
              <a:ext uri="{FF2B5EF4-FFF2-40B4-BE49-F238E27FC236}">
                <a16:creationId xmlns:a16="http://schemas.microsoft.com/office/drawing/2014/main" id="{DC23FBC3-004A-CF3F-CCE7-C7BF341D2F63}"/>
              </a:ext>
            </a:extLst>
          </p:cNvPr>
          <p:cNvSpPr/>
          <p:nvPr/>
        </p:nvSpPr>
        <p:spPr>
          <a:xfrm rot="5400000">
            <a:off x="4413761" y="2579381"/>
            <a:ext cx="408709" cy="531668"/>
          </a:xfrm>
          <a:prstGeom prst="rightArrow">
            <a:avLst/>
          </a:prstGeom>
          <a:solidFill>
            <a:srgbClr val="92D05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dirty="0"/>
          </a:p>
        </p:txBody>
      </p:sp>
      <p:sp>
        <p:nvSpPr>
          <p:cNvPr id="35" name="Pijl: rechts 34">
            <a:extLst>
              <a:ext uri="{FF2B5EF4-FFF2-40B4-BE49-F238E27FC236}">
                <a16:creationId xmlns:a16="http://schemas.microsoft.com/office/drawing/2014/main" id="{F555F750-C823-5042-0C12-D2313A4B8999}"/>
              </a:ext>
            </a:extLst>
          </p:cNvPr>
          <p:cNvSpPr/>
          <p:nvPr/>
        </p:nvSpPr>
        <p:spPr>
          <a:xfrm rot="5400000">
            <a:off x="7520584" y="2568628"/>
            <a:ext cx="408709" cy="531668"/>
          </a:xfrm>
          <a:prstGeom prst="rightArrow">
            <a:avLst/>
          </a:prstGeom>
          <a:solidFill>
            <a:srgbClr val="92D05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62382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ppt_x"/>
                                          </p:val>
                                        </p:tav>
                                        <p:tav tm="100000">
                                          <p:val>
                                            <p:strVal val="#ppt_x"/>
                                          </p:val>
                                        </p:tav>
                                      </p:tavLst>
                                    </p:anim>
                                    <p:anim calcmode="lin" valueType="num">
                                      <p:cBhvr additive="base">
                                        <p:cTn id="6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8" grpId="0" animBg="1"/>
      <p:bldP spid="20" grpId="0"/>
      <p:bldP spid="21" grpId="0"/>
      <p:bldP spid="22" grpId="0" animBg="1"/>
      <p:bldP spid="23" grpId="0" animBg="1"/>
      <p:bldP spid="24" grpId="0" animBg="1"/>
      <p:bldP spid="31" grpId="0" animBg="1"/>
      <p:bldP spid="32" grpId="0" animBg="1"/>
    </p:bldLst>
  </p:timing>
</p:sld>
</file>

<file path=ppt/theme/theme1.xml><?xml version="1.0" encoding="utf-8"?>
<a:theme xmlns:a="http://schemas.openxmlformats.org/drawingml/2006/main" name="Office-thema">
  <a:themeElements>
    <a:clrScheme name="Aangepast 1">
      <a:dk1>
        <a:srgbClr val="5E514D"/>
      </a:dk1>
      <a:lt1>
        <a:srgbClr val="FFFFFF"/>
      </a:lt1>
      <a:dk2>
        <a:srgbClr val="009CDE"/>
      </a:dk2>
      <a:lt2>
        <a:srgbClr val="FFFFFF"/>
      </a:lt2>
      <a:accent1>
        <a:srgbClr val="009CDE"/>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6A09C7DCAB414F9A4545914E4C6D66" ma:contentTypeVersion="13" ma:contentTypeDescription="Een nieuw document maken." ma:contentTypeScope="" ma:versionID="a0ab25f96233e3765481252672068da5">
  <xsd:schema xmlns:xsd="http://www.w3.org/2001/XMLSchema" xmlns:xs="http://www.w3.org/2001/XMLSchema" xmlns:p="http://schemas.microsoft.com/office/2006/metadata/properties" xmlns:ns2="b8a807c5-9d3f-41b7-b786-9e5c2f945bc8" xmlns:ns3="f076317d-e514-4124-b144-cf07a3bfa54b" targetNamespace="http://schemas.microsoft.com/office/2006/metadata/properties" ma:root="true" ma:fieldsID="3fbe492820e926066e0b21935d839724" ns2:_="" ns3:_="">
    <xsd:import namespace="b8a807c5-9d3f-41b7-b786-9e5c2f945bc8"/>
    <xsd:import namespace="f076317d-e514-4124-b144-cf07a3bfa54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a807c5-9d3f-41b7-b786-9e5c2f945b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10fc0675-3574-405d-b090-b60adf9e393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descriptio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076317d-e514-4124-b144-cf07a3bfa54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cfae992-8412-4766-a5ee-dc313c59b280}" ma:internalName="TaxCatchAll" ma:showField="CatchAllData" ma:web="f076317d-e514-4124-b144-cf07a3bfa5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8a807c5-9d3f-41b7-b786-9e5c2f945bc8">
      <Terms xmlns="http://schemas.microsoft.com/office/infopath/2007/PartnerControls"/>
    </lcf76f155ced4ddcb4097134ff3c332f>
    <TaxCatchAll xmlns="f076317d-e514-4124-b144-cf07a3bfa54b" xsi:nil="true"/>
  </documentManagement>
</p:properties>
</file>

<file path=customXml/itemProps1.xml><?xml version="1.0" encoding="utf-8"?>
<ds:datastoreItem xmlns:ds="http://schemas.openxmlformats.org/officeDocument/2006/customXml" ds:itemID="{DC6A5672-EBD7-497D-B7AA-48FB9E90CB47}"/>
</file>

<file path=customXml/itemProps2.xml><?xml version="1.0" encoding="utf-8"?>
<ds:datastoreItem xmlns:ds="http://schemas.openxmlformats.org/officeDocument/2006/customXml" ds:itemID="{24C55E12-025A-47E5-8C91-9FDE820B2FF2}"/>
</file>

<file path=customXml/itemProps3.xml><?xml version="1.0" encoding="utf-8"?>
<ds:datastoreItem xmlns:ds="http://schemas.openxmlformats.org/officeDocument/2006/customXml" ds:itemID="{94384FF7-9D04-4DBD-B69D-D10FDDC6E9F0}"/>
</file>

<file path=docProps/app.xml><?xml version="1.0" encoding="utf-8"?>
<Properties xmlns="http://schemas.openxmlformats.org/officeDocument/2006/extended-properties" xmlns:vt="http://schemas.openxmlformats.org/officeDocument/2006/docPropsVTypes">
  <TotalTime>662</TotalTime>
  <Words>958</Words>
  <Application>Microsoft Office PowerPoint</Application>
  <PresentationFormat>Diavoorstelling (16:9)</PresentationFormat>
  <Paragraphs>150</Paragraphs>
  <Slides>12</Slides>
  <Notes>11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12</vt:i4>
      </vt:variant>
    </vt:vector>
  </HeadingPairs>
  <TitlesOfParts>
    <vt:vector size="18" baseType="lpstr">
      <vt:lpstr>Arial</vt:lpstr>
      <vt:lpstr>Calibri</vt:lpstr>
      <vt:lpstr>MachoModular Medium</vt:lpstr>
      <vt:lpstr>Merriweather Sans</vt:lpstr>
      <vt:lpstr>Noto Sans Symbols</vt:lpstr>
      <vt:lpstr>Office-thema</vt:lpstr>
      <vt:lpstr>PowerPoint-presentatie</vt:lpstr>
      <vt:lpstr>Programme</vt:lpstr>
      <vt:lpstr>PowerPoint-presentatie</vt:lpstr>
      <vt:lpstr>PowerPoint-presentatie</vt:lpstr>
      <vt:lpstr>PowerPoint-presentatie</vt:lpstr>
      <vt:lpstr>PowerPoint-presentatie</vt:lpstr>
      <vt:lpstr>PowerPoint-presentatie</vt:lpstr>
      <vt:lpstr>PowerPoint-presentatie</vt:lpstr>
      <vt:lpstr>Dutch Secondary Educational Main Routes</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Silke Swart (sws)</dc:creator>
  <cp:lastModifiedBy>Bianca van Kuringen</cp:lastModifiedBy>
  <cp:revision>52</cp:revision>
  <dcterms:modified xsi:type="dcterms:W3CDTF">2025-11-21T10:14:24Z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0x010100FF6A09C7DCAB414F9A4545914E4C6D66</vt:lpwstr>
  </property>
  <property fmtid="{D5CDD505-2E9C-101B-9397-08002B2CF9AE}" pid="3" name="MediaServiceImageTags">
    <vt:lpwstr/>
  </property>
</Properties>
</file>