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0WYKZxrTBC6R5IxfpF3fIbU0v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77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kst">
  <p:cSld name="Tekst">
    <p:spTree>
      <p:nvGrpSpPr>
        <p:cNvPr id="1" name="Shape 15"/>
        <p:cNvGrpSpPr/>
        <p:nvPr/>
      </p:nvGrpSpPr>
      <p:grpSpPr>
        <a:xfrm>
          <a:off x="0" y="0"/>
          <a:ext cx="0" cy="0"/>
          <a:chOff x="0" y="0"/>
          <a:chExt cx="0" cy="0"/>
        </a:xfrm>
      </p:grpSpPr>
      <p:pic>
        <p:nvPicPr>
          <p:cNvPr id="16" name="Google Shape;16;p19" descr="SPVOZN_PPT_SCE_HGL_1920x1080px_RGB4.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 name="Google Shape;17;p19"/>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80"/>
              </a:spcBef>
              <a:spcAft>
                <a:spcPts val="0"/>
              </a:spcAft>
              <a:buClr>
                <a:schemeClr val="dk2"/>
              </a:buClr>
              <a:buSzPts val="4400"/>
              <a:buFont typeface="Arial"/>
              <a:buNone/>
              <a:defRPr sz="4400" b="1">
                <a:solidFill>
                  <a:schemeClr val="dk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19"/>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440"/>
              </a:spcBef>
              <a:spcAft>
                <a:spcPts val="0"/>
              </a:spcAft>
              <a:buClr>
                <a:schemeClr val="dk1"/>
              </a:buClr>
              <a:buSzPts val="2200"/>
              <a:buFont typeface="Arial"/>
              <a:buNone/>
              <a:defRPr sz="22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19"/>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lvl1pPr marL="457200" lvl="0" indent="-228600" algn="l">
              <a:lnSpc>
                <a:spcPct val="70000"/>
              </a:lnSpc>
              <a:spcBef>
                <a:spcPts val="320"/>
              </a:spcBef>
              <a:spcAft>
                <a:spcPts val="0"/>
              </a:spcAft>
              <a:buClr>
                <a:schemeClr val="dk1"/>
              </a:buClr>
              <a:buSzPts val="1600"/>
              <a:buFont typeface="Arial"/>
              <a:buNone/>
              <a:defRPr sz="1600" b="0">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03F"/>
              </a:buClr>
              <a:buSzPts val="1800"/>
              <a:buChar char="•"/>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26"/>
        <p:cNvGrpSpPr/>
        <p:nvPr/>
      </p:nvGrpSpPr>
      <p:grpSpPr>
        <a:xfrm>
          <a:off x="0" y="0"/>
          <a:ext cx="0" cy="0"/>
          <a:chOff x="0" y="0"/>
          <a:chExt cx="0" cy="0"/>
        </a:xfrm>
      </p:grpSpPr>
      <p:sp>
        <p:nvSpPr>
          <p:cNvPr id="27" name="Google Shape;27;p24"/>
          <p:cNvSpPr txBox="1">
            <a:spLocks noGrp="1"/>
          </p:cNvSpPr>
          <p:nvPr>
            <p:ph type="body" idx="1"/>
          </p:nvPr>
        </p:nvSpPr>
        <p:spPr>
          <a:xfrm>
            <a:off x="822960" y="822960"/>
            <a:ext cx="3200400" cy="278434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rgbClr val="49403F"/>
              </a:buClr>
              <a:buSzPts val="2100"/>
              <a:buChar char="•"/>
              <a:defRPr sz="2100"/>
            </a:lvl1pPr>
            <a:lvl2pPr marL="914400" lvl="1" indent="-342900" algn="l">
              <a:lnSpc>
                <a:spcPct val="100000"/>
              </a:lnSpc>
              <a:spcBef>
                <a:spcPts val="360"/>
              </a:spcBef>
              <a:spcAft>
                <a:spcPts val="0"/>
              </a:spcAft>
              <a:buClr>
                <a:srgbClr val="49403F"/>
              </a:buClr>
              <a:buSzPts val="1800"/>
              <a:buChar char="–"/>
              <a:defRPr sz="1800"/>
            </a:lvl2pPr>
            <a:lvl3pPr marL="1371600" lvl="2" indent="-323850" algn="l">
              <a:lnSpc>
                <a:spcPct val="100000"/>
              </a:lnSpc>
              <a:spcBef>
                <a:spcPts val="300"/>
              </a:spcBef>
              <a:spcAft>
                <a:spcPts val="0"/>
              </a:spcAft>
              <a:buClr>
                <a:srgbClr val="49403F"/>
              </a:buClr>
              <a:buSzPts val="1500"/>
              <a:buChar char="•"/>
              <a:defRPr sz="1500"/>
            </a:lvl3pPr>
            <a:lvl4pPr marL="1828800" lvl="3" indent="-314325" algn="l">
              <a:lnSpc>
                <a:spcPct val="100000"/>
              </a:lnSpc>
              <a:spcBef>
                <a:spcPts val="270"/>
              </a:spcBef>
              <a:spcAft>
                <a:spcPts val="0"/>
              </a:spcAft>
              <a:buClr>
                <a:srgbClr val="49403F"/>
              </a:buClr>
              <a:buSzPts val="1350"/>
              <a:buChar char="–"/>
              <a:defRPr sz="1350"/>
            </a:lvl4pPr>
            <a:lvl5pPr marL="2286000" lvl="4" indent="-314325" algn="l">
              <a:lnSpc>
                <a:spcPct val="100000"/>
              </a:lnSpc>
              <a:spcBef>
                <a:spcPts val="270"/>
              </a:spcBef>
              <a:spcAft>
                <a:spcPts val="0"/>
              </a:spcAft>
              <a:buClr>
                <a:srgbClr val="49403F"/>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28" name="Google Shape;28;p24"/>
          <p:cNvSpPr txBox="1">
            <a:spLocks noGrp="1"/>
          </p:cNvSpPr>
          <p:nvPr>
            <p:ph type="body" idx="2"/>
          </p:nvPr>
        </p:nvSpPr>
        <p:spPr>
          <a:xfrm>
            <a:off x="4700016" y="822960"/>
            <a:ext cx="3200400" cy="278434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rgbClr val="49403F"/>
              </a:buClr>
              <a:buSzPts val="2100"/>
              <a:buChar char="•"/>
              <a:defRPr sz="2100"/>
            </a:lvl1pPr>
            <a:lvl2pPr marL="914400" lvl="1" indent="-342900" algn="l">
              <a:lnSpc>
                <a:spcPct val="100000"/>
              </a:lnSpc>
              <a:spcBef>
                <a:spcPts val="360"/>
              </a:spcBef>
              <a:spcAft>
                <a:spcPts val="0"/>
              </a:spcAft>
              <a:buClr>
                <a:srgbClr val="49403F"/>
              </a:buClr>
              <a:buSzPts val="1800"/>
              <a:buChar char="–"/>
              <a:defRPr sz="1800"/>
            </a:lvl2pPr>
            <a:lvl3pPr marL="1371600" lvl="2" indent="-323850" algn="l">
              <a:lnSpc>
                <a:spcPct val="100000"/>
              </a:lnSpc>
              <a:spcBef>
                <a:spcPts val="300"/>
              </a:spcBef>
              <a:spcAft>
                <a:spcPts val="0"/>
              </a:spcAft>
              <a:buClr>
                <a:srgbClr val="49403F"/>
              </a:buClr>
              <a:buSzPts val="1500"/>
              <a:buChar char="•"/>
              <a:defRPr sz="1500"/>
            </a:lvl3pPr>
            <a:lvl4pPr marL="1828800" lvl="3" indent="-314325" algn="l">
              <a:lnSpc>
                <a:spcPct val="100000"/>
              </a:lnSpc>
              <a:spcBef>
                <a:spcPts val="270"/>
              </a:spcBef>
              <a:spcAft>
                <a:spcPts val="0"/>
              </a:spcAft>
              <a:buClr>
                <a:srgbClr val="49403F"/>
              </a:buClr>
              <a:buSzPts val="1350"/>
              <a:buChar char="–"/>
              <a:defRPr sz="1350"/>
            </a:lvl4pPr>
            <a:lvl5pPr marL="2286000" lvl="4" indent="-314325" algn="l">
              <a:lnSpc>
                <a:spcPct val="100000"/>
              </a:lnSpc>
              <a:spcBef>
                <a:spcPts val="270"/>
              </a:spcBef>
              <a:spcAft>
                <a:spcPts val="0"/>
              </a:spcAft>
              <a:buClr>
                <a:srgbClr val="49403F"/>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29" name="Google Shape;29;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
        <p:nvSpPr>
          <p:cNvPr id="32" name="Google Shape;32;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22960" y="822960"/>
            <a:ext cx="3200400" cy="41148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10"/>
              </a:spcBef>
              <a:spcAft>
                <a:spcPts val="0"/>
              </a:spcAft>
              <a:buClr>
                <a:schemeClr val="dk1"/>
              </a:buClr>
              <a:buSzPts val="1050"/>
              <a:buNone/>
              <a:defRPr sz="1050" b="0" cap="none">
                <a:solidFill>
                  <a:schemeClr val="dk1"/>
                </a:solidFill>
                <a:latin typeface="Calibri"/>
                <a:ea typeface="Calibri"/>
                <a:cs typeface="Calibri"/>
                <a:sym typeface="Calibri"/>
              </a:defRPr>
            </a:lvl1pPr>
            <a:lvl2pPr marL="914400" lvl="1" indent="-228600" algn="l">
              <a:lnSpc>
                <a:spcPct val="100000"/>
              </a:lnSpc>
              <a:spcBef>
                <a:spcPts val="300"/>
              </a:spcBef>
              <a:spcAft>
                <a:spcPts val="0"/>
              </a:spcAft>
              <a:buClr>
                <a:srgbClr val="49403F"/>
              </a:buClr>
              <a:buSzPts val="1500"/>
              <a:buNone/>
              <a:defRPr sz="1500" b="1"/>
            </a:lvl2pPr>
            <a:lvl3pPr marL="1371600" lvl="2" indent="-228600" algn="l">
              <a:lnSpc>
                <a:spcPct val="100000"/>
              </a:lnSpc>
              <a:spcBef>
                <a:spcPts val="270"/>
              </a:spcBef>
              <a:spcAft>
                <a:spcPts val="0"/>
              </a:spcAft>
              <a:buClr>
                <a:srgbClr val="49403F"/>
              </a:buClr>
              <a:buSzPts val="1350"/>
              <a:buNone/>
              <a:defRPr sz="1350" b="1"/>
            </a:lvl3pPr>
            <a:lvl4pPr marL="1828800" lvl="3" indent="-228600" algn="l">
              <a:lnSpc>
                <a:spcPct val="100000"/>
              </a:lnSpc>
              <a:spcBef>
                <a:spcPts val="240"/>
              </a:spcBef>
              <a:spcAft>
                <a:spcPts val="0"/>
              </a:spcAft>
              <a:buClr>
                <a:srgbClr val="49403F"/>
              </a:buClr>
              <a:buSzPts val="1200"/>
              <a:buNone/>
              <a:defRPr sz="1200" b="1"/>
            </a:lvl4pPr>
            <a:lvl5pPr marL="2286000" lvl="4" indent="-228600" algn="l">
              <a:lnSpc>
                <a:spcPct val="100000"/>
              </a:lnSpc>
              <a:spcBef>
                <a:spcPts val="240"/>
              </a:spcBef>
              <a:spcAft>
                <a:spcPts val="0"/>
              </a:spcAft>
              <a:buClr>
                <a:srgbClr val="49403F"/>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36" name="Google Shape;36;p25"/>
          <p:cNvSpPr txBox="1">
            <a:spLocks noGrp="1"/>
          </p:cNvSpPr>
          <p:nvPr>
            <p:ph type="body" idx="2"/>
          </p:nvPr>
        </p:nvSpPr>
        <p:spPr>
          <a:xfrm>
            <a:off x="819150" y="1276386"/>
            <a:ext cx="3200400" cy="23317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03F"/>
              </a:buClr>
              <a:buSzPts val="1800"/>
              <a:buChar char="•"/>
              <a:defRPr sz="1800"/>
            </a:lvl1pPr>
            <a:lvl2pPr marL="914400" lvl="1" indent="-323850" algn="l">
              <a:lnSpc>
                <a:spcPct val="100000"/>
              </a:lnSpc>
              <a:spcBef>
                <a:spcPts val="300"/>
              </a:spcBef>
              <a:spcAft>
                <a:spcPts val="0"/>
              </a:spcAft>
              <a:buClr>
                <a:srgbClr val="49403F"/>
              </a:buClr>
              <a:buSzPts val="1500"/>
              <a:buChar char="–"/>
              <a:defRPr sz="1500"/>
            </a:lvl2pPr>
            <a:lvl3pPr marL="1371600" lvl="2" indent="-314325" algn="l">
              <a:lnSpc>
                <a:spcPct val="100000"/>
              </a:lnSpc>
              <a:spcBef>
                <a:spcPts val="270"/>
              </a:spcBef>
              <a:spcAft>
                <a:spcPts val="0"/>
              </a:spcAft>
              <a:buClr>
                <a:srgbClr val="49403F"/>
              </a:buClr>
              <a:buSzPts val="1350"/>
              <a:buChar char="•"/>
              <a:defRPr sz="1350"/>
            </a:lvl3pPr>
            <a:lvl4pPr marL="1828800" lvl="3" indent="-304800" algn="l">
              <a:lnSpc>
                <a:spcPct val="100000"/>
              </a:lnSpc>
              <a:spcBef>
                <a:spcPts val="240"/>
              </a:spcBef>
              <a:spcAft>
                <a:spcPts val="0"/>
              </a:spcAft>
              <a:buClr>
                <a:srgbClr val="49403F"/>
              </a:buClr>
              <a:buSzPts val="1200"/>
              <a:buChar char="–"/>
              <a:defRPr sz="1200"/>
            </a:lvl4pPr>
            <a:lvl5pPr marL="2286000" lvl="4" indent="-304800" algn="l">
              <a:lnSpc>
                <a:spcPct val="100000"/>
              </a:lnSpc>
              <a:spcBef>
                <a:spcPts val="240"/>
              </a:spcBef>
              <a:spcAft>
                <a:spcPts val="0"/>
              </a:spcAft>
              <a:buClr>
                <a:srgbClr val="49403F"/>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37" name="Google Shape;37;p25"/>
          <p:cNvSpPr txBox="1">
            <a:spLocks noGrp="1"/>
          </p:cNvSpPr>
          <p:nvPr>
            <p:ph type="body" idx="3"/>
          </p:nvPr>
        </p:nvSpPr>
        <p:spPr>
          <a:xfrm>
            <a:off x="4700016" y="822960"/>
            <a:ext cx="3200400" cy="41148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10"/>
              </a:spcBef>
              <a:spcAft>
                <a:spcPts val="0"/>
              </a:spcAft>
              <a:buClr>
                <a:schemeClr val="dk1"/>
              </a:buClr>
              <a:buSzPts val="1050"/>
              <a:buNone/>
              <a:defRPr sz="1050" b="0" cap="none">
                <a:solidFill>
                  <a:schemeClr val="dk1"/>
                </a:solidFill>
                <a:latin typeface="Calibri"/>
                <a:ea typeface="Calibri"/>
                <a:cs typeface="Calibri"/>
                <a:sym typeface="Calibri"/>
              </a:defRPr>
            </a:lvl1pPr>
            <a:lvl2pPr marL="914400" lvl="1" indent="-228600" algn="l">
              <a:lnSpc>
                <a:spcPct val="100000"/>
              </a:lnSpc>
              <a:spcBef>
                <a:spcPts val="300"/>
              </a:spcBef>
              <a:spcAft>
                <a:spcPts val="0"/>
              </a:spcAft>
              <a:buClr>
                <a:srgbClr val="49403F"/>
              </a:buClr>
              <a:buSzPts val="1500"/>
              <a:buNone/>
              <a:defRPr sz="1500" b="1"/>
            </a:lvl2pPr>
            <a:lvl3pPr marL="1371600" lvl="2" indent="-228600" algn="l">
              <a:lnSpc>
                <a:spcPct val="100000"/>
              </a:lnSpc>
              <a:spcBef>
                <a:spcPts val="270"/>
              </a:spcBef>
              <a:spcAft>
                <a:spcPts val="0"/>
              </a:spcAft>
              <a:buClr>
                <a:srgbClr val="49403F"/>
              </a:buClr>
              <a:buSzPts val="1350"/>
              <a:buNone/>
              <a:defRPr sz="1350" b="1"/>
            </a:lvl3pPr>
            <a:lvl4pPr marL="1828800" lvl="3" indent="-228600" algn="l">
              <a:lnSpc>
                <a:spcPct val="100000"/>
              </a:lnSpc>
              <a:spcBef>
                <a:spcPts val="240"/>
              </a:spcBef>
              <a:spcAft>
                <a:spcPts val="0"/>
              </a:spcAft>
              <a:buClr>
                <a:srgbClr val="49403F"/>
              </a:buClr>
              <a:buSzPts val="1200"/>
              <a:buNone/>
              <a:defRPr sz="1200" b="1"/>
            </a:lvl4pPr>
            <a:lvl5pPr marL="2286000" lvl="4" indent="-228600" algn="l">
              <a:lnSpc>
                <a:spcPct val="100000"/>
              </a:lnSpc>
              <a:spcBef>
                <a:spcPts val="240"/>
              </a:spcBef>
              <a:spcAft>
                <a:spcPts val="0"/>
              </a:spcAft>
              <a:buClr>
                <a:srgbClr val="49403F"/>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38" name="Google Shape;38;p25"/>
          <p:cNvSpPr txBox="1">
            <a:spLocks noGrp="1"/>
          </p:cNvSpPr>
          <p:nvPr>
            <p:ph type="body" idx="4"/>
          </p:nvPr>
        </p:nvSpPr>
        <p:spPr>
          <a:xfrm>
            <a:off x="4700016" y="1276386"/>
            <a:ext cx="3200400" cy="23317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03F"/>
              </a:buClr>
              <a:buSzPts val="1800"/>
              <a:buChar char="•"/>
              <a:defRPr sz="1800"/>
            </a:lvl1pPr>
            <a:lvl2pPr marL="914400" lvl="1" indent="-323850" algn="l">
              <a:lnSpc>
                <a:spcPct val="100000"/>
              </a:lnSpc>
              <a:spcBef>
                <a:spcPts val="300"/>
              </a:spcBef>
              <a:spcAft>
                <a:spcPts val="0"/>
              </a:spcAft>
              <a:buClr>
                <a:srgbClr val="49403F"/>
              </a:buClr>
              <a:buSzPts val="1500"/>
              <a:buChar char="–"/>
              <a:defRPr sz="1500"/>
            </a:lvl2pPr>
            <a:lvl3pPr marL="1371600" lvl="2" indent="-314325" algn="l">
              <a:lnSpc>
                <a:spcPct val="100000"/>
              </a:lnSpc>
              <a:spcBef>
                <a:spcPts val="270"/>
              </a:spcBef>
              <a:spcAft>
                <a:spcPts val="0"/>
              </a:spcAft>
              <a:buClr>
                <a:srgbClr val="49403F"/>
              </a:buClr>
              <a:buSzPts val="1350"/>
              <a:buChar char="•"/>
              <a:defRPr sz="1350"/>
            </a:lvl3pPr>
            <a:lvl4pPr marL="1828800" lvl="3" indent="-304800" algn="l">
              <a:lnSpc>
                <a:spcPct val="100000"/>
              </a:lnSpc>
              <a:spcBef>
                <a:spcPts val="240"/>
              </a:spcBef>
              <a:spcAft>
                <a:spcPts val="0"/>
              </a:spcAft>
              <a:buClr>
                <a:srgbClr val="49403F"/>
              </a:buClr>
              <a:buSzPts val="1200"/>
              <a:buChar char="–"/>
              <a:defRPr sz="1200"/>
            </a:lvl4pPr>
            <a:lvl5pPr marL="2286000" lvl="4" indent="-304800" algn="l">
              <a:lnSpc>
                <a:spcPct val="100000"/>
              </a:lnSpc>
              <a:spcBef>
                <a:spcPts val="240"/>
              </a:spcBef>
              <a:spcAft>
                <a:spcPts val="0"/>
              </a:spcAft>
              <a:buClr>
                <a:srgbClr val="49403F"/>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39" name="Google Shape;39;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9403F"/>
              </a:buClr>
              <a:buSzPts val="3200"/>
              <a:buFont typeface="Arial"/>
              <a:buChar char="•"/>
              <a:defRPr sz="3200" b="0" i="0" u="none" strike="noStrike" cap="none">
                <a:solidFill>
                  <a:srgbClr val="49403F"/>
                </a:solidFill>
                <a:latin typeface="Arial"/>
                <a:ea typeface="Arial"/>
                <a:cs typeface="Arial"/>
                <a:sym typeface="Arial"/>
              </a:defRPr>
            </a:lvl1pPr>
            <a:lvl2pPr marL="914400" marR="0" lvl="1" indent="-406400" algn="l" rtl="0">
              <a:lnSpc>
                <a:spcPct val="100000"/>
              </a:lnSpc>
              <a:spcBef>
                <a:spcPts val="560"/>
              </a:spcBef>
              <a:spcAft>
                <a:spcPts val="0"/>
              </a:spcAft>
              <a:buClr>
                <a:srgbClr val="49403F"/>
              </a:buClr>
              <a:buSzPts val="2800"/>
              <a:buFont typeface="Arial"/>
              <a:buChar char="–"/>
              <a:defRPr sz="2800" b="0" i="0" u="none" strike="noStrike" cap="none">
                <a:solidFill>
                  <a:srgbClr val="49403F"/>
                </a:solidFill>
                <a:latin typeface="Arial"/>
                <a:ea typeface="Arial"/>
                <a:cs typeface="Arial"/>
                <a:sym typeface="Arial"/>
              </a:defRPr>
            </a:lvl2pPr>
            <a:lvl3pPr marL="1371600" marR="0" lvl="2" indent="-381000" algn="l" rtl="0">
              <a:lnSpc>
                <a:spcPct val="100000"/>
              </a:lnSpc>
              <a:spcBef>
                <a:spcPts val="480"/>
              </a:spcBef>
              <a:spcAft>
                <a:spcPts val="0"/>
              </a:spcAft>
              <a:buClr>
                <a:srgbClr val="49403F"/>
              </a:buClr>
              <a:buSzPts val="2400"/>
              <a:buFont typeface="Arial"/>
              <a:buChar char="•"/>
              <a:defRPr sz="2400" b="0" i="0" u="none" strike="noStrike" cap="none">
                <a:solidFill>
                  <a:srgbClr val="49403F"/>
                </a:solidFill>
                <a:latin typeface="Arial"/>
                <a:ea typeface="Arial"/>
                <a:cs typeface="Arial"/>
                <a:sym typeface="Arial"/>
              </a:defRPr>
            </a:lvl3pPr>
            <a:lvl4pPr marL="1828800" marR="0" lvl="3"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4pPr>
            <a:lvl5pPr marL="2286000" marR="0" lvl="4"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B96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B96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B96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47" name="Google Shape;47;p1"/>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48" name="Google Shape;48;p1"/>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49" name="Google Shape;49;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0" name="Google Shape;50;p1"/>
          <p:cNvSpPr txBox="1"/>
          <p:nvPr/>
        </p:nvSpPr>
        <p:spPr>
          <a:xfrm>
            <a:off x="351305" y="818614"/>
            <a:ext cx="4518238" cy="1801237"/>
          </a:xfrm>
          <a:prstGeom prst="rect">
            <a:avLst/>
          </a:prstGeom>
          <a:noFill/>
          <a:ln>
            <a:noFill/>
          </a:ln>
        </p:spPr>
        <p:txBody>
          <a:bodyPr spcFirstLastPara="1" wrap="square" lIns="91425" tIns="45700" rIns="91425" bIns="45700" anchor="b" anchorCtr="0">
            <a:normAutofit/>
          </a:bodyPr>
          <a:lstStyle/>
          <a:p>
            <a:pPr marL="0" marR="0" lvl="0" indent="0" algn="l" rtl="0">
              <a:lnSpc>
                <a:spcPct val="120000"/>
              </a:lnSpc>
              <a:spcBef>
                <a:spcPts val="0"/>
              </a:spcBef>
              <a:spcAft>
                <a:spcPts val="0"/>
              </a:spcAft>
              <a:buNone/>
            </a:pPr>
            <a:endParaRPr sz="4000" b="1" i="0" u="none" strike="noStrike" cap="none">
              <a:solidFill>
                <a:schemeClr val="dk1"/>
              </a:solidFill>
              <a:latin typeface="Arial"/>
              <a:ea typeface="Arial"/>
              <a:cs typeface="Arial"/>
              <a:sym typeface="Arial"/>
            </a:endParaRPr>
          </a:p>
        </p:txBody>
      </p:sp>
      <p:pic>
        <p:nvPicPr>
          <p:cNvPr id="51" name="Google Shape;51;p1" descr="Afbeelding met gebouw, buitenshuis, plant, raam&#10;&#10;Door AI gegenereerde inhoud is mogelijk onjuist."/>
          <p:cNvPicPr preferRelativeResize="0"/>
          <p:nvPr/>
        </p:nvPicPr>
        <p:blipFill rotWithShape="1">
          <a:blip r:embed="rId4">
            <a:alphaModFix/>
          </a:blip>
          <a:srcRect/>
          <a:stretch/>
        </p:blipFill>
        <p:spPr>
          <a:xfrm>
            <a:off x="5544546" y="2668770"/>
            <a:ext cx="3146686" cy="2097983"/>
          </a:xfrm>
          <a:prstGeom prst="rect">
            <a:avLst/>
          </a:prstGeom>
          <a:noFill/>
          <a:ln>
            <a:noFill/>
          </a:ln>
        </p:spPr>
      </p:pic>
      <p:sp>
        <p:nvSpPr>
          <p:cNvPr id="52" name="Google Shape;52;p1"/>
          <p:cNvSpPr/>
          <p:nvPr/>
        </p:nvSpPr>
        <p:spPr>
          <a:xfrm>
            <a:off x="6116596" y="855932"/>
            <a:ext cx="2171061" cy="2152659"/>
          </a:xfrm>
          <a:prstGeom prst="ellipse">
            <a:avLst/>
          </a:prstGeom>
          <a:solidFill>
            <a:srgbClr val="D70927"/>
          </a:solidFill>
          <a:ln>
            <a:noFill/>
          </a:ln>
        </p:spPr>
        <p:txBody>
          <a:bodyPr spcFirstLastPara="1" wrap="square" lIns="91425" tIns="45700" rIns="91425" bIns="45700" anchor="ctr" anchorCtr="0">
            <a:noAutofit/>
          </a:bodyPr>
          <a:lstStyle/>
          <a:p>
            <a:pPr marL="0" marR="0" lvl="0" indent="0" algn="ctr" rtl="0">
              <a:lnSpc>
                <a:spcPct val="182857"/>
              </a:lnSpc>
              <a:spcBef>
                <a:spcPts val="0"/>
              </a:spcBef>
              <a:spcAft>
                <a:spcPts val="0"/>
              </a:spcAft>
              <a:buNone/>
            </a:pPr>
            <a:endParaRPr sz="1400" b="1" i="1" u="none" strike="noStrike" cap="none">
              <a:solidFill>
                <a:schemeClr val="lt1"/>
              </a:solidFill>
              <a:latin typeface="Arial"/>
              <a:ea typeface="Arial"/>
              <a:cs typeface="Arial"/>
              <a:sym typeface="Arial"/>
            </a:endParaRPr>
          </a:p>
        </p:txBody>
      </p:sp>
      <p:pic>
        <p:nvPicPr>
          <p:cNvPr id="53" name="Google Shape;53;p1" descr="Afbeelding met tekst, Lettertype, Graphics, grafische vormgeving&#10;&#10;Door AI gegenereerde inhoud is mogelijk onjuist."/>
          <p:cNvPicPr preferRelativeResize="0"/>
          <p:nvPr/>
        </p:nvPicPr>
        <p:blipFill rotWithShape="1">
          <a:blip r:embed="rId5">
            <a:alphaModFix/>
          </a:blip>
          <a:srcRect/>
          <a:stretch/>
        </p:blipFill>
        <p:spPr>
          <a:xfrm>
            <a:off x="384676" y="927025"/>
            <a:ext cx="4392362" cy="611307"/>
          </a:xfrm>
          <a:prstGeom prst="rect">
            <a:avLst/>
          </a:prstGeom>
          <a:noFill/>
          <a:ln>
            <a:noFill/>
          </a:ln>
        </p:spPr>
      </p:pic>
      <p:sp>
        <p:nvSpPr>
          <p:cNvPr id="54" name="Google Shape;54;p1"/>
          <p:cNvSpPr txBox="1"/>
          <p:nvPr/>
        </p:nvSpPr>
        <p:spPr>
          <a:xfrm>
            <a:off x="287600" y="2571750"/>
            <a:ext cx="4586514"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Voorlichting</a:t>
            </a:r>
            <a:endParaRPr/>
          </a:p>
          <a:p>
            <a:pPr marL="0" marR="0" lvl="0" indent="0" algn="ctr"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Schooljaar 2025-2026</a:t>
            </a:r>
            <a:endParaRPr/>
          </a:p>
        </p:txBody>
      </p:sp>
      <p:sp>
        <p:nvSpPr>
          <p:cNvPr id="55" name="Google Shape;55;p1"/>
          <p:cNvSpPr txBox="1"/>
          <p:nvPr/>
        </p:nvSpPr>
        <p:spPr>
          <a:xfrm>
            <a:off x="6068015" y="1381517"/>
            <a:ext cx="2268222" cy="910506"/>
          </a:xfrm>
          <a:prstGeom prst="rect">
            <a:avLst/>
          </a:prstGeom>
          <a:noFill/>
          <a:ln>
            <a:noFill/>
          </a:ln>
        </p:spPr>
        <p:txBody>
          <a:bodyPr spcFirstLastPara="1" wrap="square" lIns="91425" tIns="45700" rIns="91425" bIns="45700" anchor="t" anchorCtr="0">
            <a:spAutoFit/>
          </a:bodyPr>
          <a:lstStyle/>
          <a:p>
            <a:pPr marL="6350" marR="0" lvl="0" indent="0" algn="ctr" rtl="0">
              <a:lnSpc>
                <a:spcPct val="150000"/>
              </a:lnSpc>
              <a:spcBef>
                <a:spcPts val="0"/>
              </a:spcBef>
              <a:spcAft>
                <a:spcPts val="0"/>
              </a:spcAft>
              <a:buNone/>
            </a:pPr>
            <a:r>
              <a:rPr lang="nl-NL" sz="1800" b="1" i="0" u="none" strike="noStrike" cap="none">
                <a:solidFill>
                  <a:schemeClr val="lt1"/>
                </a:solidFill>
                <a:latin typeface="Arial"/>
                <a:ea typeface="Arial"/>
                <a:cs typeface="Arial"/>
                <a:sym typeface="Arial"/>
              </a:rPr>
              <a:t>Jouw weg,</a:t>
            </a:r>
            <a:endParaRPr/>
          </a:p>
          <a:p>
            <a:pPr marL="6350" marR="0" lvl="0" indent="0" algn="ctr" rtl="0">
              <a:lnSpc>
                <a:spcPct val="150000"/>
              </a:lnSpc>
              <a:spcBef>
                <a:spcPts val="320"/>
              </a:spcBef>
              <a:spcAft>
                <a:spcPts val="0"/>
              </a:spcAft>
              <a:buNone/>
            </a:pPr>
            <a:r>
              <a:rPr lang="nl-NL" sz="1800" b="1" i="0" u="none" strike="noStrike" cap="none">
                <a:solidFill>
                  <a:schemeClr val="lt1"/>
                </a:solidFill>
                <a:latin typeface="Arial"/>
                <a:ea typeface="Arial"/>
                <a:cs typeface="Arial"/>
                <a:sym typeface="Arial"/>
              </a:rPr>
              <a:t>jouw toekomst!</a:t>
            </a:r>
            <a:endParaRPr/>
          </a:p>
        </p:txBody>
      </p:sp>
      <p:pic>
        <p:nvPicPr>
          <p:cNvPr id="56" name="Google Shape;56;p1" descr="Afbeelding met tekst, cirkel, schermopname, ontwerp&#10;&#10;Automatisch gegenereerde beschrijving"/>
          <p:cNvPicPr preferRelativeResize="0"/>
          <p:nvPr/>
        </p:nvPicPr>
        <p:blipFill rotWithShape="1">
          <a:blip r:embed="rId6">
            <a:alphaModFix/>
          </a:blip>
          <a:srcRect l="21052" t="16336" r="51897" b="74354"/>
          <a:stretch/>
        </p:blipFill>
        <p:spPr>
          <a:xfrm>
            <a:off x="2187753" y="1530765"/>
            <a:ext cx="2715161" cy="5830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58" name="Google Shape;158;p11"/>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59" name="Google Shape;159;p11"/>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60" name="Google Shape;160;p1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1" name="Google Shape;161;p11"/>
          <p:cNvSpPr txBox="1"/>
          <p:nvPr/>
        </p:nvSpPr>
        <p:spPr>
          <a:xfrm>
            <a:off x="365158" y="714740"/>
            <a:ext cx="7074733" cy="138499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2800"/>
              <a:buFont typeface="Arial"/>
              <a:buNone/>
            </a:pPr>
            <a:r>
              <a:rPr lang="nl-NL" sz="2800" b="1" i="0" u="none" strike="noStrike" cap="none">
                <a:solidFill>
                  <a:srgbClr val="009CDE"/>
                </a:solidFill>
                <a:latin typeface="Arial"/>
                <a:ea typeface="Arial"/>
                <a:cs typeface="Arial"/>
                <a:sym typeface="Arial"/>
              </a:rPr>
              <a:t>Doorstromen naar de bovenbouw</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br>
              <a:rPr lang="nl-NL" sz="2800" b="0" i="0" u="none" strike="noStrike" cap="none">
                <a:solidFill>
                  <a:srgbClr val="000000"/>
                </a:solidFill>
                <a:latin typeface="Arial"/>
                <a:ea typeface="Arial"/>
                <a:cs typeface="Arial"/>
                <a:sym typeface="Arial"/>
              </a:rPr>
            </a:br>
            <a:endParaRPr sz="2800" b="0" i="0" u="none" strike="noStrike" cap="none">
              <a:solidFill>
                <a:srgbClr val="000000"/>
              </a:solidFill>
              <a:latin typeface="Arial"/>
              <a:ea typeface="Arial"/>
              <a:cs typeface="Arial"/>
              <a:sym typeface="Arial"/>
            </a:endParaRPr>
          </a:p>
        </p:txBody>
      </p:sp>
      <p:pic>
        <p:nvPicPr>
          <p:cNvPr id="162" name="Google Shape;162;p11"/>
          <p:cNvPicPr preferRelativeResize="0"/>
          <p:nvPr/>
        </p:nvPicPr>
        <p:blipFill rotWithShape="1">
          <a:blip r:embed="rId4">
            <a:alphaModFix/>
          </a:blip>
          <a:srcRect/>
          <a:stretch/>
        </p:blipFill>
        <p:spPr>
          <a:xfrm>
            <a:off x="1883845" y="1455670"/>
            <a:ext cx="5556046" cy="3008561"/>
          </a:xfrm>
          <a:prstGeom prst="rect">
            <a:avLst/>
          </a:prstGeom>
          <a:noFill/>
          <a:ln>
            <a:noFill/>
          </a:ln>
        </p:spPr>
      </p:pic>
      <p:pic>
        <p:nvPicPr>
          <p:cNvPr id="163" name="Google Shape;163;p11"/>
          <p:cNvPicPr preferRelativeResize="0"/>
          <p:nvPr/>
        </p:nvPicPr>
        <p:blipFill rotWithShape="1">
          <a:blip r:embed="rId5">
            <a:alphaModFix/>
          </a:blip>
          <a:srcRect/>
          <a:stretch/>
        </p:blipFill>
        <p:spPr>
          <a:xfrm>
            <a:off x="5292436" y="3340646"/>
            <a:ext cx="858982" cy="334818"/>
          </a:xfrm>
          <a:prstGeom prst="rect">
            <a:avLst/>
          </a:prstGeom>
          <a:noFill/>
          <a:ln>
            <a:noFill/>
          </a:ln>
        </p:spPr>
      </p:pic>
      <p:sp>
        <p:nvSpPr>
          <p:cNvPr id="164" name="Google Shape;164;p11"/>
          <p:cNvSpPr txBox="1"/>
          <p:nvPr/>
        </p:nvSpPr>
        <p:spPr>
          <a:xfrm>
            <a:off x="-683330" y="2027617"/>
            <a:ext cx="4585854" cy="29608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Jaar</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65" name="Google Shape;165;p11"/>
          <p:cNvSpPr txBox="1"/>
          <p:nvPr/>
        </p:nvSpPr>
        <p:spPr>
          <a:xfrm>
            <a:off x="5292436" y="2027616"/>
            <a:ext cx="4585854" cy="29608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Jaar</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nl-NL" sz="1400" b="0"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71" name="Google Shape;171;p12"/>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72" name="Google Shape;172;p12"/>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73" name="Google Shape;173;p1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74" name="Google Shape;174;p12"/>
          <p:cNvSpPr txBox="1"/>
          <p:nvPr/>
        </p:nvSpPr>
        <p:spPr>
          <a:xfrm>
            <a:off x="381001" y="731389"/>
            <a:ext cx="7075950" cy="138499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2800"/>
              <a:buFont typeface="Arial"/>
              <a:buNone/>
            </a:pPr>
            <a:r>
              <a:rPr lang="nl-NL" sz="2800" b="1" i="0" u="none" strike="noStrike" cap="none">
                <a:solidFill>
                  <a:srgbClr val="009CDE"/>
                </a:solidFill>
                <a:latin typeface="Arial"/>
                <a:ea typeface="Arial"/>
                <a:cs typeface="Arial"/>
                <a:sym typeface="Arial"/>
              </a:rPr>
              <a:t>Is De Campus iets voor jou?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br>
              <a:rPr lang="nl-NL" sz="2800" b="0" i="0" u="none" strike="noStrike" cap="none">
                <a:solidFill>
                  <a:srgbClr val="000000"/>
                </a:solidFill>
                <a:latin typeface="Arial"/>
                <a:ea typeface="Arial"/>
                <a:cs typeface="Arial"/>
                <a:sym typeface="Arial"/>
              </a:rPr>
            </a:br>
            <a:endParaRPr sz="2800" b="0" i="0" u="none" strike="noStrike" cap="none">
              <a:solidFill>
                <a:srgbClr val="000000"/>
              </a:solidFill>
              <a:latin typeface="Arial"/>
              <a:ea typeface="Arial"/>
              <a:cs typeface="Arial"/>
              <a:sym typeface="Arial"/>
            </a:endParaRPr>
          </a:p>
        </p:txBody>
      </p:sp>
      <p:pic>
        <p:nvPicPr>
          <p:cNvPr id="175" name="Google Shape;175;p12"/>
          <p:cNvPicPr preferRelativeResize="0"/>
          <p:nvPr/>
        </p:nvPicPr>
        <p:blipFill rotWithShape="1">
          <a:blip r:embed="rId4">
            <a:alphaModFix/>
          </a:blip>
          <a:srcRect/>
          <a:stretch/>
        </p:blipFill>
        <p:spPr>
          <a:xfrm>
            <a:off x="2389995" y="1232679"/>
            <a:ext cx="4361990" cy="3834884"/>
          </a:xfrm>
          <a:prstGeom prst="rect">
            <a:avLst/>
          </a:prstGeom>
          <a:noFill/>
          <a:ln>
            <a:noFill/>
          </a:ln>
        </p:spPr>
      </p:pic>
      <p:sp>
        <p:nvSpPr>
          <p:cNvPr id="176" name="Google Shape;176;p12"/>
          <p:cNvSpPr/>
          <p:nvPr/>
        </p:nvSpPr>
        <p:spPr>
          <a:xfrm>
            <a:off x="0" y="1220392"/>
            <a:ext cx="3264864" cy="3834884"/>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12"/>
          <p:cNvSpPr txBox="1"/>
          <p:nvPr/>
        </p:nvSpPr>
        <p:spPr>
          <a:xfrm>
            <a:off x="138850" y="1283862"/>
            <a:ext cx="3013363" cy="41242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l-NL" sz="1800" b="1" i="0" u="none" strike="noStrike" cap="none">
                <a:solidFill>
                  <a:schemeClr val="lt1"/>
                </a:solidFill>
                <a:latin typeface="Calibri"/>
                <a:ea typeface="Calibri"/>
                <a:cs typeface="Calibri"/>
                <a:sym typeface="Calibri"/>
              </a:rPr>
              <a:t>Ben jij dit?</a:t>
            </a: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 Je bent nieuwsgierig en gaat </a:t>
            </a:r>
            <a:endParaRPr sz="1400" b="0" i="0" u="none" strike="noStrike" cap="none">
              <a:solidFill>
                <a:schemeClr val="lt1"/>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graag zelf aan de slag</a:t>
            </a:r>
            <a:endParaRPr sz="1400" b="0" i="0" u="none" strike="noStrike" cap="none">
              <a:solidFill>
                <a:schemeClr val="lt1"/>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 Je doet graag onderzoek en vindt het leuk om aan projecten te werken</a:t>
            </a:r>
            <a:endParaRPr sz="1400" b="0" i="0" u="none" strike="noStrike" cap="none">
              <a:solidFill>
                <a:schemeClr val="lt1"/>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1400"/>
              <a:buFont typeface="Arial"/>
              <a:buNone/>
            </a:pPr>
            <a:r>
              <a:rPr lang="nl-NL" sz="1400" b="0" i="0" u="none" strike="noStrike" cap="none">
                <a:solidFill>
                  <a:schemeClr val="lt1"/>
                </a:solidFill>
                <a:latin typeface="Calibri"/>
                <a:ea typeface="Calibri"/>
                <a:cs typeface="Calibri"/>
                <a:sym typeface="Calibri"/>
              </a:rPr>
              <a:t>- Je bent zelfstandig, wil leren plannen en kunt goed samenwerken</a:t>
            </a:r>
            <a:endParaRPr sz="1400" b="0" i="0" u="none" strike="noStrike" cap="none">
              <a:solidFill>
                <a:schemeClr val="lt1"/>
              </a:solidFill>
              <a:latin typeface="Arial"/>
              <a:ea typeface="Arial"/>
              <a:cs typeface="Arial"/>
              <a:sym typeface="Arial"/>
            </a:endParaRPr>
          </a:p>
          <a:p>
            <a:pPr marL="0" marR="0" lvl="0" indent="0" algn="ctr" rtl="0">
              <a:lnSpc>
                <a:spcPct val="120000"/>
              </a:lnSpc>
              <a:spcBef>
                <a:spcPts val="0"/>
              </a:spcBef>
              <a:spcAft>
                <a:spcPts val="0"/>
              </a:spcAft>
              <a:buNone/>
            </a:pPr>
            <a:r>
              <a:rPr lang="nl-NL" sz="1400" b="0" i="0" u="none" strike="noStrike" cap="none">
                <a:solidFill>
                  <a:schemeClr val="lt1"/>
                </a:solidFill>
                <a:latin typeface="Calibri"/>
                <a:ea typeface="Calibri"/>
                <a:cs typeface="Calibri"/>
                <a:sym typeface="Calibri"/>
              </a:rPr>
              <a:t>- Je zoekt uitdaging</a:t>
            </a:r>
            <a:endParaRPr sz="1400" b="0" i="0" u="none" strike="noStrike" cap="none">
              <a:solidFill>
                <a:schemeClr val="lt1"/>
              </a:solidFill>
              <a:latin typeface="Arial"/>
              <a:ea typeface="Arial"/>
              <a:cs typeface="Arial"/>
              <a:sym typeface="Arial"/>
            </a:endParaRPr>
          </a:p>
          <a:p>
            <a:pPr marL="0" marR="0" lvl="0" indent="0" algn="ctr" rtl="0">
              <a:lnSpc>
                <a:spcPct val="120000"/>
              </a:lnSpc>
              <a:spcBef>
                <a:spcPts val="0"/>
              </a:spcBef>
              <a:spcAft>
                <a:spcPts val="0"/>
              </a:spcAft>
              <a:buNone/>
            </a:pPr>
            <a:r>
              <a:rPr lang="nl-NL" sz="1400" b="0" i="0" u="none" strike="noStrike" cap="none">
                <a:solidFill>
                  <a:schemeClr val="lt1"/>
                </a:solidFill>
                <a:latin typeface="Calibri"/>
                <a:ea typeface="Calibri"/>
                <a:cs typeface="Calibri"/>
                <a:sym typeface="Calibri"/>
              </a:rPr>
              <a:t>- Je vindt het leuk om te leren en meteen te proberen wat je geleerd hebt</a:t>
            </a:r>
            <a:endParaRPr/>
          </a:p>
          <a:p>
            <a:pPr marL="0" marR="0" lvl="0" indent="0" algn="ctr" rtl="0">
              <a:lnSpc>
                <a:spcPct val="100000"/>
              </a:lnSpc>
              <a:spcBef>
                <a:spcPts val="0"/>
              </a:spcBef>
              <a:spcAft>
                <a:spcPts val="0"/>
              </a:spcAft>
              <a:buClr>
                <a:srgbClr val="000000"/>
              </a:buClr>
              <a:buSzPts val="1400"/>
              <a:buFont typeface="Arial"/>
              <a:buNone/>
            </a:pPr>
            <a:endParaRPr sz="1400" b="1" i="0" u="sng"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nl-NL" sz="2000" b="1" i="0" u="sng" strike="noStrike" cap="none">
                <a:solidFill>
                  <a:schemeClr val="lt1"/>
                </a:solidFill>
                <a:latin typeface="Calibri"/>
                <a:ea typeface="Calibri"/>
                <a:cs typeface="Calibri"/>
                <a:sym typeface="Calibri"/>
              </a:rPr>
              <a:t>JA</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78" name="Google Shape;178;p12"/>
          <p:cNvSpPr/>
          <p:nvPr/>
        </p:nvSpPr>
        <p:spPr>
          <a:xfrm>
            <a:off x="5853892" y="1220392"/>
            <a:ext cx="3264864" cy="3847170"/>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6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nl-NL" sz="1600" b="1" i="0" u="none" strike="noStrike" cap="none">
                <a:solidFill>
                  <a:schemeClr val="lt1"/>
                </a:solidFill>
                <a:latin typeface="Calibri"/>
                <a:ea typeface="Calibri"/>
                <a:cs typeface="Calibri"/>
                <a:sym typeface="Calibri"/>
              </a:rPr>
              <a:t>Of past dit jou beter?</a:t>
            </a:r>
            <a:endParaRPr sz="1600" b="0" i="0" u="none" strike="noStrike" cap="none">
              <a:solidFill>
                <a:schemeClr val="lt1"/>
              </a:solidFill>
              <a:latin typeface="Calibri"/>
              <a:ea typeface="Calibri"/>
              <a:cs typeface="Calibri"/>
              <a:sym typeface="Calibri"/>
            </a:endParaRPr>
          </a:p>
          <a:p>
            <a:pPr marL="0" marR="0" lvl="0" indent="0" algn="ctr" rtl="0">
              <a:lnSpc>
                <a:spcPct val="120000"/>
              </a:lnSpc>
              <a:spcBef>
                <a:spcPts val="0"/>
              </a:spcBef>
              <a:spcAft>
                <a:spcPts val="0"/>
              </a:spcAft>
              <a:buNone/>
            </a:pPr>
            <a:endParaRPr sz="1400" b="0" i="0" u="none" strike="noStrike" cap="none">
              <a:solidFill>
                <a:schemeClr val="lt1"/>
              </a:solidFill>
              <a:latin typeface="Calibri"/>
              <a:ea typeface="Calibri"/>
              <a:cs typeface="Calibri"/>
              <a:sym typeface="Calibri"/>
            </a:endParaRPr>
          </a:p>
          <a:p>
            <a:pPr marL="0" marR="0" lvl="0" indent="0" algn="ctr" rtl="0">
              <a:lnSpc>
                <a:spcPct val="120000"/>
              </a:lnSpc>
              <a:spcBef>
                <a:spcPts val="0"/>
              </a:spcBef>
              <a:spcAft>
                <a:spcPts val="0"/>
              </a:spcAft>
              <a:buNone/>
            </a:pPr>
            <a:r>
              <a:rPr lang="nl-NL" sz="1400" b="0" i="0" u="none" strike="noStrike" cap="none">
                <a:solidFill>
                  <a:schemeClr val="lt1"/>
                </a:solidFill>
                <a:latin typeface="Calibri"/>
                <a:ea typeface="Calibri"/>
                <a:cs typeface="Calibri"/>
                <a:sym typeface="Calibri"/>
              </a:rPr>
              <a:t>- Je vindt structuur en kaders fijn</a:t>
            </a:r>
            <a:endParaRPr/>
          </a:p>
          <a:p>
            <a:pPr marL="0" marR="0" lvl="0" indent="0" algn="ctr" rtl="0">
              <a:lnSpc>
                <a:spcPct val="120000"/>
              </a:lnSpc>
              <a:spcBef>
                <a:spcPts val="0"/>
              </a:spcBef>
              <a:spcAft>
                <a:spcPts val="0"/>
              </a:spcAft>
              <a:buNone/>
            </a:pPr>
            <a:r>
              <a:rPr lang="nl-NL" sz="1400" b="0" i="0" u="none" strike="noStrike" cap="none">
                <a:solidFill>
                  <a:schemeClr val="lt1"/>
                </a:solidFill>
                <a:latin typeface="Calibri"/>
                <a:ea typeface="Calibri"/>
                <a:cs typeface="Calibri"/>
                <a:sym typeface="Calibri"/>
              </a:rPr>
              <a:t>- Je werkt graag klassikaal, je volgt de docent</a:t>
            </a:r>
            <a:endParaRPr/>
          </a:p>
          <a:p>
            <a:pPr marL="0" marR="0" lvl="0" indent="0" algn="ctr" rtl="0">
              <a:lnSpc>
                <a:spcPct val="120000"/>
              </a:lnSpc>
              <a:spcBef>
                <a:spcPts val="0"/>
              </a:spcBef>
              <a:spcAft>
                <a:spcPts val="0"/>
              </a:spcAft>
              <a:buNone/>
            </a:pPr>
            <a:r>
              <a:rPr lang="nl-NL" sz="1400" b="0" i="0" u="none" strike="noStrike" cap="none">
                <a:solidFill>
                  <a:schemeClr val="lt1"/>
                </a:solidFill>
                <a:latin typeface="Calibri"/>
                <a:ea typeface="Calibri"/>
                <a:cs typeface="Calibri"/>
                <a:sym typeface="Calibri"/>
              </a:rPr>
              <a:t>- Je vindt het fijn om op dezelfde manier als de rest van de klas te werken</a:t>
            </a:r>
            <a:endParaRPr/>
          </a:p>
          <a:p>
            <a:pPr marL="0" marR="0" lvl="0" indent="0" algn="ctr" rtl="0">
              <a:lnSpc>
                <a:spcPct val="120000"/>
              </a:lnSpc>
              <a:spcBef>
                <a:spcPts val="0"/>
              </a:spcBef>
              <a:spcAft>
                <a:spcPts val="0"/>
              </a:spcAft>
              <a:buNone/>
            </a:pPr>
            <a:r>
              <a:rPr lang="nl-NL" sz="1400" b="0" i="0" u="none" strike="noStrike" cap="none">
                <a:solidFill>
                  <a:schemeClr val="lt1"/>
                </a:solidFill>
                <a:latin typeface="Calibri"/>
                <a:ea typeface="Calibri"/>
                <a:cs typeface="Calibri"/>
                <a:sym typeface="Calibri"/>
              </a:rPr>
              <a:t>- Iedereen in de klas werkt op hetzelfde niveau</a:t>
            </a:r>
            <a:endParaRPr/>
          </a:p>
          <a:p>
            <a:pPr marL="0" marR="0" lvl="0" indent="0" algn="ctr" rtl="0">
              <a:lnSpc>
                <a:spcPct val="100000"/>
              </a:lnSpc>
              <a:spcBef>
                <a:spcPts val="0"/>
              </a:spcBef>
              <a:spcAft>
                <a:spcPts val="0"/>
              </a:spcAft>
              <a:buNone/>
            </a:pPr>
            <a:br>
              <a:rPr lang="nl-NL" sz="1200" b="0" i="0" u="none" strike="noStrike" cap="none">
                <a:solidFill>
                  <a:schemeClr val="lt1"/>
                </a:solidFill>
                <a:latin typeface="Calibri"/>
                <a:ea typeface="Calibri"/>
                <a:cs typeface="Calibri"/>
                <a:sym typeface="Calibri"/>
              </a:rPr>
            </a:br>
            <a:endParaRPr sz="1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nl-NL" sz="1800" b="1" i="0" u="sng" strike="noStrike" cap="none">
                <a:solidFill>
                  <a:schemeClr val="lt1"/>
                </a:solidFill>
                <a:latin typeface="Calibri"/>
                <a:ea typeface="Calibri"/>
                <a:cs typeface="Calibri"/>
                <a:sym typeface="Calibri"/>
              </a:rPr>
              <a:t>NEE</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br>
              <a:rPr lang="nl-NL" sz="1200" b="0" i="0" u="none" strike="noStrike" cap="none">
                <a:solidFill>
                  <a:schemeClr val="lt1"/>
                </a:solidFill>
                <a:latin typeface="Arial"/>
                <a:ea typeface="Arial"/>
                <a:cs typeface="Arial"/>
                <a:sym typeface="Arial"/>
              </a:rPr>
            </a:br>
            <a:r>
              <a:rPr lang="nl-NL" sz="1200" b="0" i="0" u="none" strike="noStrike" cap="none">
                <a:solidFill>
                  <a:schemeClr val="lt1"/>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84" name="Google Shape;184;p13"/>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85" name="Google Shape;185;p13"/>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86" name="Google Shape;186;p1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7" name="Google Shape;187;p13"/>
          <p:cNvSpPr txBox="1"/>
          <p:nvPr/>
        </p:nvSpPr>
        <p:spPr>
          <a:xfrm>
            <a:off x="416619" y="1677263"/>
            <a:ext cx="8148202" cy="29608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nl-NL" sz="1400" b="0" i="0" u="none" strike="noStrike" cap="none">
                <a:solidFill>
                  <a:schemeClr val="dk1"/>
                </a:solidFill>
                <a:latin typeface="Arial"/>
                <a:ea typeface="Arial"/>
                <a:cs typeface="Arial"/>
                <a:sym typeface="Arial"/>
              </a:rPr>
              <a:t>In zeer uitzonderlijke gevallen kan </a:t>
            </a:r>
            <a:r>
              <a:rPr lang="nl-NL" sz="1400" b="1" i="0" u="none" strike="noStrike" cap="none">
                <a:solidFill>
                  <a:schemeClr val="dk1"/>
                </a:solidFill>
                <a:latin typeface="Arial"/>
                <a:ea typeface="Arial"/>
                <a:cs typeface="Arial"/>
                <a:sym typeface="Arial"/>
              </a:rPr>
              <a:t>extra verlof voor één of voor meerdere dagen </a:t>
            </a:r>
            <a:r>
              <a:rPr lang="nl-NL" sz="1400" b="0" i="0" u="none" strike="noStrike" cap="none">
                <a:solidFill>
                  <a:schemeClr val="dk1"/>
                </a:solidFill>
                <a:latin typeface="Arial"/>
                <a:ea typeface="Arial"/>
                <a:cs typeface="Arial"/>
                <a:sym typeface="Arial"/>
              </a:rPr>
              <a:t>aangevraagd worden. Aan extra verlof zitten wettelijk bepaalde regels verbonden. We adviseren om deze goed te bekijken alvorens een aanvraag te doen. </a:t>
            </a:r>
            <a:endParaRPr/>
          </a:p>
          <a:p>
            <a:pPr marL="0" marR="0" lvl="0" indent="0" algn="l" rtl="0">
              <a:lnSpc>
                <a:spcPct val="15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chemeClr val="dk1"/>
                </a:solidFill>
                <a:latin typeface="Arial"/>
                <a:ea typeface="Arial"/>
                <a:cs typeface="Arial"/>
                <a:sym typeface="Arial"/>
              </a:rPr>
              <a:t>De officiële aanvraagformulieren voor extra verlof zijn te vinden op onze website.</a:t>
            </a:r>
            <a:br>
              <a:rPr lang="nl-NL" sz="1400" b="0" i="0" u="none" strike="noStrike" cap="none">
                <a:solidFill>
                  <a:schemeClr val="dk1"/>
                </a:solidFill>
                <a:latin typeface="Arial"/>
                <a:ea typeface="Arial"/>
                <a:cs typeface="Arial"/>
                <a:sym typeface="Arial"/>
              </a:rPr>
            </a:br>
            <a:r>
              <a:rPr lang="nl-NL" sz="1400" b="0" i="0" u="none" strike="noStrike" cap="none">
                <a:solidFill>
                  <a:schemeClr val="dk1"/>
                </a:solidFill>
                <a:latin typeface="Arial"/>
                <a:ea typeface="Arial"/>
                <a:cs typeface="Arial"/>
                <a:sym typeface="Arial"/>
              </a:rPr>
              <a:t>De aanvraag dient ruim op tijd en vooraf ingediend te worden. </a:t>
            </a:r>
            <a:endParaRPr/>
          </a:p>
          <a:p>
            <a:pPr marL="0" marR="0" lvl="0" indent="0" algn="l" rtl="0">
              <a:lnSpc>
                <a:spcPct val="15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chemeClr val="dk1"/>
                </a:solidFill>
                <a:latin typeface="Arial"/>
                <a:ea typeface="Arial"/>
                <a:cs typeface="Arial"/>
                <a:sym typeface="Arial"/>
              </a:rPr>
              <a:t>De coördinator leerlingzaken neemt hierover een besluit, u ontvangt bericht per e-mail.</a:t>
            </a:r>
            <a:endParaRPr/>
          </a:p>
          <a:p>
            <a:pPr marL="0" marR="0" lvl="0" indent="0" algn="l" rtl="0">
              <a:lnSpc>
                <a:spcPct val="15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8" name="Google Shape;188;p13"/>
          <p:cNvSpPr txBox="1"/>
          <p:nvPr/>
        </p:nvSpPr>
        <p:spPr>
          <a:xfrm>
            <a:off x="351304" y="1004024"/>
            <a:ext cx="610029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b="1" i="0" u="none" strike="noStrike" cap="none">
                <a:solidFill>
                  <a:schemeClr val="dk2"/>
                </a:solidFill>
                <a:latin typeface="Arial"/>
                <a:ea typeface="Arial"/>
                <a:cs typeface="Arial"/>
                <a:sym typeface="Arial"/>
              </a:rPr>
              <a:t>Verlofaanvraag</a:t>
            </a:r>
            <a:endParaRPr/>
          </a:p>
        </p:txBody>
      </p:sp>
      <p:pic>
        <p:nvPicPr>
          <p:cNvPr id="189" name="Google Shape;189;p13"/>
          <p:cNvPicPr preferRelativeResize="0"/>
          <p:nvPr/>
        </p:nvPicPr>
        <p:blipFill rotWithShape="1">
          <a:blip r:embed="rId4">
            <a:alphaModFix/>
          </a:blip>
          <a:srcRect/>
          <a:stretch/>
        </p:blipFill>
        <p:spPr>
          <a:xfrm>
            <a:off x="0" y="0"/>
            <a:ext cx="9144000" cy="5143500"/>
          </a:xfrm>
          <a:prstGeom prst="rect">
            <a:avLst/>
          </a:prstGeom>
          <a:noFill/>
          <a:ln w="9525" cap="flat" cmpd="sng">
            <a:solidFill>
              <a:srgbClr val="0070C0"/>
            </a:solidFill>
            <a:prstDash val="solid"/>
            <a:round/>
            <a:headEnd type="none" w="sm" len="sm"/>
            <a:tailEnd type="none" w="sm" len="sm"/>
          </a:ln>
        </p:spPr>
      </p:pic>
      <p:sp>
        <p:nvSpPr>
          <p:cNvPr id="190" name="Google Shape;190;p13"/>
          <p:cNvSpPr txBox="1"/>
          <p:nvPr/>
        </p:nvSpPr>
        <p:spPr>
          <a:xfrm>
            <a:off x="491585" y="1585434"/>
            <a:ext cx="610029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b="1" i="0" u="none" strike="noStrike" cap="none">
                <a:solidFill>
                  <a:schemeClr val="dk1"/>
                </a:solidFill>
                <a:latin typeface="Arial"/>
                <a:ea typeface="Arial"/>
                <a:cs typeface="Arial"/>
                <a:sym typeface="Arial"/>
              </a:rPr>
              <a:t>Bedankt voor uw komst!</a:t>
            </a:r>
            <a:endParaRPr/>
          </a:p>
        </p:txBody>
      </p:sp>
      <p:sp>
        <p:nvSpPr>
          <p:cNvPr id="191" name="Google Shape;191;p13"/>
          <p:cNvSpPr txBox="1"/>
          <p:nvPr/>
        </p:nvSpPr>
        <p:spPr>
          <a:xfrm>
            <a:off x="3767459" y="2293320"/>
            <a:ext cx="2824421" cy="18383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nl-NL" sz="1100" b="1" i="0" u="none" strike="noStrike" cap="none">
                <a:solidFill>
                  <a:schemeClr val="dk1"/>
                </a:solidFill>
                <a:latin typeface="Arial"/>
                <a:ea typeface="Arial"/>
                <a:cs typeface="Arial"/>
                <a:sym typeface="Arial"/>
              </a:rPr>
              <a:t>Stedelijk College Eindhoven</a:t>
            </a:r>
            <a:endParaRPr/>
          </a:p>
          <a:p>
            <a:pPr marL="0" marR="0" lvl="0" indent="0" algn="l" rtl="0">
              <a:lnSpc>
                <a:spcPct val="150000"/>
              </a:lnSpc>
              <a:spcBef>
                <a:spcPts val="0"/>
              </a:spcBef>
              <a:spcAft>
                <a:spcPts val="0"/>
              </a:spcAft>
              <a:buNone/>
            </a:pPr>
            <a:r>
              <a:rPr lang="nl-NL" sz="1100" b="1" i="0" u="none" strike="noStrike" cap="none">
                <a:solidFill>
                  <a:schemeClr val="dk1"/>
                </a:solidFill>
                <a:latin typeface="Arial"/>
                <a:ea typeface="Arial"/>
                <a:cs typeface="Arial"/>
                <a:sym typeface="Arial"/>
              </a:rPr>
              <a:t>Locatie Henegouwenlaan</a:t>
            </a:r>
            <a:endParaRPr/>
          </a:p>
          <a:p>
            <a:pPr marL="0" marR="0" lvl="0" indent="0" algn="l" rtl="0">
              <a:lnSpc>
                <a:spcPct val="150000"/>
              </a:lnSpc>
              <a:spcBef>
                <a:spcPts val="0"/>
              </a:spcBef>
              <a:spcAft>
                <a:spcPts val="0"/>
              </a:spcAft>
              <a:buNone/>
            </a:pPr>
            <a:r>
              <a:rPr lang="nl-NL" sz="1100" b="0" i="0" u="none" strike="noStrike" cap="none">
                <a:solidFill>
                  <a:schemeClr val="dk1"/>
                </a:solidFill>
                <a:latin typeface="Arial"/>
                <a:ea typeface="Arial"/>
                <a:cs typeface="Arial"/>
                <a:sym typeface="Arial"/>
              </a:rPr>
              <a:t>(t)vwo - (t)havo – mavo - De Campus </a:t>
            </a:r>
            <a:endParaRPr/>
          </a:p>
          <a:p>
            <a:pPr marL="0" marR="0" lvl="0" indent="0" algn="l" rtl="0">
              <a:lnSpc>
                <a:spcPct val="150000"/>
              </a:lnSpc>
              <a:spcBef>
                <a:spcPts val="0"/>
              </a:spcBef>
              <a:spcAft>
                <a:spcPts val="0"/>
              </a:spcAft>
              <a:buNone/>
            </a:pPr>
            <a:r>
              <a:rPr lang="nl-NL" sz="1100" b="0" i="0" u="none" strike="noStrike" cap="none">
                <a:solidFill>
                  <a:schemeClr val="dk1"/>
                </a:solidFill>
                <a:latin typeface="Arial"/>
                <a:ea typeface="Arial"/>
                <a:cs typeface="Arial"/>
                <a:sym typeface="Arial"/>
              </a:rPr>
              <a:t>Henegouwenlaan 2</a:t>
            </a:r>
            <a:br>
              <a:rPr lang="nl-NL" sz="1100" b="0" i="0" u="none" strike="noStrike" cap="none">
                <a:solidFill>
                  <a:schemeClr val="dk1"/>
                </a:solidFill>
                <a:latin typeface="Arial"/>
                <a:ea typeface="Arial"/>
                <a:cs typeface="Arial"/>
                <a:sym typeface="Arial"/>
              </a:rPr>
            </a:br>
            <a:r>
              <a:rPr lang="nl-NL" sz="1100" b="0" i="0" u="none" strike="noStrike" cap="none">
                <a:solidFill>
                  <a:schemeClr val="dk1"/>
                </a:solidFill>
                <a:latin typeface="Arial"/>
                <a:ea typeface="Arial"/>
                <a:cs typeface="Arial"/>
                <a:sym typeface="Arial"/>
              </a:rPr>
              <a:t>5628 WK  EINDHOVEN</a:t>
            </a:r>
            <a:endParaRPr/>
          </a:p>
          <a:p>
            <a:pPr marL="0" marR="0" lvl="0" indent="0" algn="l" rtl="0">
              <a:lnSpc>
                <a:spcPct val="150000"/>
              </a:lnSpc>
              <a:spcBef>
                <a:spcPts val="0"/>
              </a:spcBef>
              <a:spcAft>
                <a:spcPts val="0"/>
              </a:spcAft>
              <a:buNone/>
            </a:pPr>
            <a:r>
              <a:rPr lang="nl-NL" sz="1100" b="0" i="0" u="none" strike="noStrike" cap="none">
                <a:solidFill>
                  <a:schemeClr val="dk1"/>
                </a:solidFill>
                <a:latin typeface="Arial"/>
                <a:ea typeface="Arial"/>
                <a:cs typeface="Arial"/>
                <a:sym typeface="Arial"/>
              </a:rPr>
              <a:t>040-264 57 77</a:t>
            </a:r>
            <a:endParaRPr/>
          </a:p>
          <a:p>
            <a:pPr marL="0" marR="0" lvl="0" indent="0" algn="l" rtl="0">
              <a:lnSpc>
                <a:spcPct val="150000"/>
              </a:lnSpc>
              <a:spcBef>
                <a:spcPts val="0"/>
              </a:spcBef>
              <a:spcAft>
                <a:spcPts val="0"/>
              </a:spcAft>
              <a:buNone/>
            </a:pPr>
            <a:r>
              <a:rPr lang="nl-NL" sz="1100" b="0" i="0" u="none" strike="noStrike" cap="none">
                <a:solidFill>
                  <a:schemeClr val="dk1"/>
                </a:solidFill>
                <a:latin typeface="Arial"/>
                <a:ea typeface="Arial"/>
                <a:cs typeface="Arial"/>
                <a:sym typeface="Arial"/>
              </a:rPr>
              <a:t>henegouwenlaan@stedelijkcollege.nl</a:t>
            </a:r>
            <a:endParaRPr/>
          </a:p>
        </p:txBody>
      </p:sp>
      <p:pic>
        <p:nvPicPr>
          <p:cNvPr id="192" name="Google Shape;192;p13" descr="Afbeelding met tekst, Lettertype, Graphics, grafische vormgeving&#10;&#10;Door AI gegenereerde inhoud is mogelijk onjuist."/>
          <p:cNvPicPr preferRelativeResize="0"/>
          <p:nvPr/>
        </p:nvPicPr>
        <p:blipFill rotWithShape="1">
          <a:blip r:embed="rId5">
            <a:alphaModFix/>
          </a:blip>
          <a:srcRect/>
          <a:stretch/>
        </p:blipFill>
        <p:spPr>
          <a:xfrm>
            <a:off x="5925821" y="4386380"/>
            <a:ext cx="2718376" cy="378330"/>
          </a:xfrm>
          <a:prstGeom prst="rect">
            <a:avLst/>
          </a:prstGeom>
          <a:noFill/>
          <a:ln>
            <a:noFill/>
          </a:ln>
        </p:spPr>
      </p:pic>
      <p:pic>
        <p:nvPicPr>
          <p:cNvPr id="193" name="Google Shape;193;p13" descr="Afbeelding met buitenshuis, wiel, hemel, Landvoertuig&#10;&#10;Door AI gegenereerde inhoud is mogelijk onjuist."/>
          <p:cNvPicPr preferRelativeResize="0"/>
          <p:nvPr/>
        </p:nvPicPr>
        <p:blipFill rotWithShape="1">
          <a:blip r:embed="rId6">
            <a:alphaModFix/>
          </a:blip>
          <a:srcRect/>
          <a:stretch/>
        </p:blipFill>
        <p:spPr>
          <a:xfrm>
            <a:off x="611942" y="2238155"/>
            <a:ext cx="3011715" cy="20078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62" name="Google Shape;62;p2"/>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63" name="Google Shape;63;p2"/>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64" name="Google Shape;64;p2"/>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65" name="Google Shape;65;p2"/>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71" name="Google Shape;71;p4"/>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72" name="Google Shape;72;p4"/>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73" name="Google Shape;73;p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4" name="Google Shape;74;p4"/>
          <p:cNvSpPr txBox="1"/>
          <p:nvPr/>
        </p:nvSpPr>
        <p:spPr>
          <a:xfrm>
            <a:off x="736168" y="1653930"/>
            <a:ext cx="8248505" cy="36779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nl-NL" sz="1400" b="0" i="0" u="none" strike="noStrike" cap="none">
                <a:solidFill>
                  <a:srgbClr val="5F5F5F"/>
                </a:solidFill>
                <a:latin typeface="Arial"/>
                <a:ea typeface="Arial"/>
                <a:cs typeface="Arial"/>
                <a:sym typeface="Arial"/>
              </a:rPr>
              <a:t>Ben jij </a:t>
            </a:r>
            <a:r>
              <a:rPr lang="nl-NL" sz="1400" b="1" i="0" u="none" strike="noStrike" cap="none">
                <a:solidFill>
                  <a:srgbClr val="5F5F5F"/>
                </a:solidFill>
                <a:latin typeface="Arial"/>
                <a:ea typeface="Arial"/>
                <a:cs typeface="Arial"/>
                <a:sym typeface="Arial"/>
              </a:rPr>
              <a:t>Nieuwsgierig</a:t>
            </a:r>
            <a:r>
              <a:rPr lang="nl-NL" sz="1400" b="0" i="0" u="none" strike="noStrike" cap="none">
                <a:solidFill>
                  <a:srgbClr val="5F5F5F"/>
                </a:solidFill>
                <a:latin typeface="Arial"/>
                <a:ea typeface="Arial"/>
                <a:cs typeface="Arial"/>
                <a:sym typeface="Arial"/>
              </a:rPr>
              <a:t>?</a:t>
            </a:r>
            <a:endParaRPr sz="1600" b="0" i="0" u="none" strike="noStrike" cap="none">
              <a:solidFill>
                <a:srgbClr val="5F5F5F"/>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rgbClr val="5F5F5F"/>
                </a:solidFill>
                <a:latin typeface="Arial"/>
                <a:ea typeface="Arial"/>
                <a:cs typeface="Arial"/>
                <a:sym typeface="Arial"/>
              </a:rPr>
              <a:t>Hou jij van </a:t>
            </a:r>
            <a:r>
              <a:rPr lang="nl-NL" sz="1400" b="1" i="0" u="none" strike="noStrike" cap="none">
                <a:solidFill>
                  <a:srgbClr val="5F5F5F"/>
                </a:solidFill>
                <a:latin typeface="Arial"/>
                <a:ea typeface="Arial"/>
                <a:cs typeface="Arial"/>
                <a:sym typeface="Arial"/>
              </a:rPr>
              <a:t>Onderzoeken, Experimenteren, Ontdekken</a:t>
            </a:r>
            <a:r>
              <a:rPr lang="nl-NL" sz="1400" b="0" i="0" u="none" strike="noStrike" cap="none">
                <a:solidFill>
                  <a:srgbClr val="5F5F5F"/>
                </a:solidFill>
                <a:latin typeface="Arial"/>
                <a:ea typeface="Arial"/>
                <a:cs typeface="Arial"/>
                <a:sym typeface="Arial"/>
              </a:rPr>
              <a:t> en </a:t>
            </a:r>
            <a:r>
              <a:rPr lang="nl-NL" sz="1400" b="1" i="0" u="none" strike="noStrike" cap="none">
                <a:solidFill>
                  <a:srgbClr val="5F5F5F"/>
                </a:solidFill>
                <a:latin typeface="Arial"/>
                <a:ea typeface="Arial"/>
                <a:cs typeface="Arial"/>
                <a:sym typeface="Arial"/>
              </a:rPr>
              <a:t>Projecten</a:t>
            </a:r>
            <a:r>
              <a:rPr lang="nl-NL" sz="1400" b="0" i="0" u="none" strike="noStrike" cap="none">
                <a:solidFill>
                  <a:srgbClr val="5F5F5F"/>
                </a:solidFill>
                <a:latin typeface="Arial"/>
                <a:ea typeface="Arial"/>
                <a:cs typeface="Arial"/>
                <a:sym typeface="Arial"/>
              </a:rPr>
              <a:t>?</a:t>
            </a:r>
            <a:endParaRPr sz="1600" b="0" i="0" u="none" strike="noStrike" cap="none">
              <a:solidFill>
                <a:srgbClr val="5F5F5F"/>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rgbClr val="5F5F5F"/>
                </a:solidFill>
                <a:latin typeface="Arial"/>
                <a:ea typeface="Arial"/>
                <a:cs typeface="Arial"/>
                <a:sym typeface="Arial"/>
              </a:rPr>
              <a:t>Ben jij </a:t>
            </a:r>
            <a:r>
              <a:rPr lang="nl-NL" sz="1400" b="1" i="0" u="none" strike="noStrike" cap="none">
                <a:solidFill>
                  <a:srgbClr val="5F5F5F"/>
                </a:solidFill>
                <a:latin typeface="Arial"/>
                <a:ea typeface="Arial"/>
                <a:cs typeface="Arial"/>
                <a:sym typeface="Arial"/>
              </a:rPr>
              <a:t>Zelfstandig</a:t>
            </a:r>
            <a:r>
              <a:rPr lang="nl-NL" sz="1400" b="0" i="0" u="none" strike="noStrike" cap="none">
                <a:solidFill>
                  <a:srgbClr val="5F5F5F"/>
                </a:solidFill>
                <a:latin typeface="Arial"/>
                <a:ea typeface="Arial"/>
                <a:cs typeface="Arial"/>
                <a:sym typeface="Arial"/>
              </a:rPr>
              <a:t> en kun je goed </a:t>
            </a:r>
            <a:r>
              <a:rPr lang="nl-NL" sz="1400" b="1" i="0" u="none" strike="noStrike" cap="none">
                <a:solidFill>
                  <a:srgbClr val="5F5F5F"/>
                </a:solidFill>
                <a:latin typeface="Arial"/>
                <a:ea typeface="Arial"/>
                <a:cs typeface="Arial"/>
                <a:sym typeface="Arial"/>
              </a:rPr>
              <a:t>Samenwerken</a:t>
            </a:r>
            <a:r>
              <a:rPr lang="nl-NL" sz="1400" b="0" i="0" u="none" strike="noStrike" cap="none">
                <a:solidFill>
                  <a:srgbClr val="5F5F5F"/>
                </a:solidFill>
                <a:latin typeface="Arial"/>
                <a:ea typeface="Arial"/>
                <a:cs typeface="Arial"/>
                <a:sym typeface="Arial"/>
              </a:rPr>
              <a:t>?</a:t>
            </a:r>
            <a:endParaRPr sz="1600" b="0" i="0" u="none" strike="noStrike" cap="none">
              <a:solidFill>
                <a:srgbClr val="5F5F5F"/>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rgbClr val="5F5F5F"/>
                </a:solidFill>
                <a:latin typeface="Arial"/>
                <a:ea typeface="Arial"/>
                <a:cs typeface="Arial"/>
                <a:sym typeface="Arial"/>
              </a:rPr>
              <a:t>Kun jij al een beetje </a:t>
            </a:r>
            <a:r>
              <a:rPr lang="nl-NL" sz="1400" b="1" i="0" u="none" strike="noStrike" cap="none">
                <a:solidFill>
                  <a:srgbClr val="5F5F5F"/>
                </a:solidFill>
                <a:latin typeface="Arial"/>
                <a:ea typeface="Arial"/>
                <a:cs typeface="Arial"/>
                <a:sym typeface="Arial"/>
              </a:rPr>
              <a:t>Plannen</a:t>
            </a:r>
            <a:r>
              <a:rPr lang="nl-NL" sz="1400" b="0" i="0" u="none" strike="noStrike" cap="none">
                <a:solidFill>
                  <a:srgbClr val="5F5F5F"/>
                </a:solidFill>
                <a:latin typeface="Arial"/>
                <a:ea typeface="Arial"/>
                <a:cs typeface="Arial"/>
                <a:sym typeface="Arial"/>
              </a:rPr>
              <a:t>?</a:t>
            </a:r>
            <a:endParaRPr sz="1600" b="0" i="0" u="none" strike="noStrike" cap="none">
              <a:solidFill>
                <a:srgbClr val="5F5F5F"/>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rgbClr val="5F5F5F"/>
                </a:solidFill>
                <a:latin typeface="Arial"/>
                <a:ea typeface="Arial"/>
                <a:cs typeface="Arial"/>
                <a:sym typeface="Arial"/>
              </a:rPr>
              <a:t>Wil jij </a:t>
            </a:r>
            <a:r>
              <a:rPr lang="nl-NL" sz="1400" b="1" i="0" u="none" strike="noStrike" cap="none">
                <a:solidFill>
                  <a:srgbClr val="5F5F5F"/>
                </a:solidFill>
                <a:latin typeface="Arial"/>
                <a:ea typeface="Arial"/>
                <a:cs typeface="Arial"/>
                <a:sym typeface="Arial"/>
              </a:rPr>
              <a:t>Praktijk</a:t>
            </a:r>
            <a:r>
              <a:rPr lang="nl-NL" sz="1400" b="0" i="0" u="none" strike="noStrike" cap="none">
                <a:solidFill>
                  <a:srgbClr val="5F5F5F"/>
                </a:solidFill>
                <a:latin typeface="Arial"/>
                <a:ea typeface="Arial"/>
                <a:cs typeface="Arial"/>
                <a:sym typeface="Arial"/>
              </a:rPr>
              <a:t> en </a:t>
            </a:r>
            <a:r>
              <a:rPr lang="nl-NL" sz="1400" b="1" i="0" u="none" strike="noStrike" cap="none">
                <a:solidFill>
                  <a:srgbClr val="5F5F5F"/>
                </a:solidFill>
                <a:latin typeface="Arial"/>
                <a:ea typeface="Arial"/>
                <a:cs typeface="Arial"/>
                <a:sym typeface="Arial"/>
              </a:rPr>
              <a:t>Theorie</a:t>
            </a:r>
            <a:r>
              <a:rPr lang="nl-NL" sz="1400" b="0" i="0" u="none" strike="noStrike" cap="none">
                <a:solidFill>
                  <a:srgbClr val="5F5F5F"/>
                </a:solidFill>
                <a:latin typeface="Arial"/>
                <a:ea typeface="Arial"/>
                <a:cs typeface="Arial"/>
                <a:sym typeface="Arial"/>
              </a:rPr>
              <a:t>?</a:t>
            </a:r>
            <a:endParaRPr sz="1600" b="0" i="0" u="none" strike="noStrike" cap="none">
              <a:solidFill>
                <a:srgbClr val="5F5F5F"/>
              </a:solidFill>
              <a:latin typeface="Arial"/>
              <a:ea typeface="Arial"/>
              <a:cs typeface="Arial"/>
              <a:sym typeface="Arial"/>
            </a:endParaRPr>
          </a:p>
          <a:p>
            <a:pPr marL="0" marR="0" lvl="0" indent="0" algn="l" rtl="0">
              <a:lnSpc>
                <a:spcPct val="150000"/>
              </a:lnSpc>
              <a:spcBef>
                <a:spcPts val="0"/>
              </a:spcBef>
              <a:spcAft>
                <a:spcPts val="0"/>
              </a:spcAft>
              <a:buNone/>
            </a:pPr>
            <a:r>
              <a:rPr lang="nl-NL" sz="1400" b="0" i="0" u="none" strike="noStrike" cap="none">
                <a:solidFill>
                  <a:srgbClr val="5F5F5F"/>
                </a:solidFill>
                <a:latin typeface="Arial"/>
                <a:ea typeface="Arial"/>
                <a:cs typeface="Arial"/>
                <a:sym typeface="Arial"/>
              </a:rPr>
              <a:t>Ben jij </a:t>
            </a:r>
            <a:r>
              <a:rPr lang="nl-NL" sz="1400" b="1" i="0" u="none" strike="noStrike" cap="none">
                <a:solidFill>
                  <a:srgbClr val="5F5F5F"/>
                </a:solidFill>
                <a:latin typeface="Arial"/>
                <a:ea typeface="Arial"/>
                <a:cs typeface="Arial"/>
                <a:sym typeface="Arial"/>
              </a:rPr>
              <a:t>Gemotiveerd</a:t>
            </a:r>
            <a:r>
              <a:rPr lang="nl-NL" sz="1400" b="0" i="0" u="none" strike="noStrike" cap="none">
                <a:solidFill>
                  <a:srgbClr val="5F5F5F"/>
                </a:solidFill>
                <a:latin typeface="Arial"/>
                <a:ea typeface="Arial"/>
                <a:cs typeface="Arial"/>
                <a:sym typeface="Arial"/>
              </a:rPr>
              <a:t> en wil je net wat meer?</a:t>
            </a:r>
            <a:r>
              <a:rPr lang="nl-NL" sz="1400" b="1" i="0" u="none" strike="noStrike" cap="none">
                <a:solidFill>
                  <a:srgbClr val="5F5F5F"/>
                </a:solidFill>
                <a:latin typeface="Arial"/>
                <a:ea typeface="Arial"/>
                <a:cs typeface="Arial"/>
                <a:sym typeface="Arial"/>
              </a:rPr>
              <a:t> </a:t>
            </a:r>
            <a:endParaRPr sz="1600" b="0" i="0" u="none" strike="noStrike" cap="none">
              <a:solidFill>
                <a:srgbClr val="5F5F5F"/>
              </a:solidFill>
              <a:latin typeface="Arial"/>
              <a:ea typeface="Arial"/>
              <a:cs typeface="Arial"/>
              <a:sym typeface="Arial"/>
            </a:endParaRPr>
          </a:p>
          <a:p>
            <a:pPr marL="0" marR="0" lvl="0" indent="0" algn="l" rtl="0">
              <a:lnSpc>
                <a:spcPct val="150000"/>
              </a:lnSpc>
              <a:spcBef>
                <a:spcPts val="0"/>
              </a:spcBef>
              <a:spcAft>
                <a:spcPts val="0"/>
              </a:spcAft>
              <a:buNone/>
            </a:pPr>
            <a:r>
              <a:rPr lang="nl-NL" sz="1400" b="1" i="0" u="none" strike="noStrike" cap="none">
                <a:solidFill>
                  <a:srgbClr val="5F5F5F"/>
                </a:solidFill>
                <a:latin typeface="Arial"/>
                <a:ea typeface="Arial"/>
                <a:cs typeface="Arial"/>
                <a:sym typeface="Arial"/>
              </a:rPr>
              <a:t>				</a:t>
            </a:r>
            <a:endParaRPr/>
          </a:p>
          <a:p>
            <a:pPr marL="0" marR="0" lvl="0" indent="0" algn="l" rtl="0">
              <a:lnSpc>
                <a:spcPct val="150000"/>
              </a:lnSpc>
              <a:spcBef>
                <a:spcPts val="0"/>
              </a:spcBef>
              <a:spcAft>
                <a:spcPts val="0"/>
              </a:spcAft>
              <a:buNone/>
            </a:pPr>
            <a:endParaRPr sz="1800" b="1" i="0" u="none" strike="noStrike" cap="none">
              <a:solidFill>
                <a:srgbClr val="5F5F5F"/>
              </a:solidFill>
              <a:latin typeface="Arial"/>
              <a:ea typeface="Arial"/>
              <a:cs typeface="Arial"/>
              <a:sym typeface="Arial"/>
            </a:endParaRPr>
          </a:p>
          <a:p>
            <a:pPr marL="0" marR="0" lvl="0" indent="0" algn="r" rtl="0">
              <a:lnSpc>
                <a:spcPct val="150000"/>
              </a:lnSpc>
              <a:spcBef>
                <a:spcPts val="0"/>
              </a:spcBef>
              <a:spcAft>
                <a:spcPts val="0"/>
              </a:spcAft>
              <a:buNone/>
            </a:pPr>
            <a:r>
              <a:rPr lang="nl-NL" sz="1800" b="1" i="0" u="none" strike="noStrike" cap="none">
                <a:solidFill>
                  <a:srgbClr val="5F5F5F"/>
                </a:solidFill>
                <a:latin typeface="Arial"/>
                <a:ea typeface="Arial"/>
                <a:cs typeface="Arial"/>
                <a:sym typeface="Arial"/>
              </a:rPr>
              <a:t>				Dan is </a:t>
            </a:r>
            <a:r>
              <a:rPr lang="nl-NL" sz="1800" b="1" i="0" u="none" strike="noStrike" cap="none">
                <a:solidFill>
                  <a:srgbClr val="FF0000"/>
                </a:solidFill>
                <a:latin typeface="Arial"/>
                <a:ea typeface="Arial"/>
                <a:cs typeface="Arial"/>
                <a:sym typeface="Arial"/>
              </a:rPr>
              <a:t>De Campus </a:t>
            </a:r>
            <a:r>
              <a:rPr lang="nl-NL" sz="1800" b="1" i="0" u="none" strike="noStrike" cap="none">
                <a:solidFill>
                  <a:srgbClr val="5F5F5F"/>
                </a:solidFill>
                <a:latin typeface="Arial"/>
                <a:ea typeface="Arial"/>
                <a:cs typeface="Arial"/>
                <a:sym typeface="Arial"/>
              </a:rPr>
              <a:t>echt wat voor jou!</a:t>
            </a:r>
            <a:endParaRPr sz="1800" b="0" i="0" u="none" strike="noStrike" cap="none">
              <a:solidFill>
                <a:srgbClr val="5F5F5F"/>
              </a:solidFill>
              <a:latin typeface="Arial"/>
              <a:ea typeface="Arial"/>
              <a:cs typeface="Arial"/>
              <a:sym typeface="Arial"/>
            </a:endParaRPr>
          </a:p>
          <a:p>
            <a:pPr marL="0" marR="0" lvl="0" indent="0" algn="l" rtl="0">
              <a:lnSpc>
                <a:spcPct val="100000"/>
              </a:lnSpc>
              <a:spcBef>
                <a:spcPts val="0"/>
              </a:spcBef>
              <a:spcAft>
                <a:spcPts val="0"/>
              </a:spcAft>
              <a:buNone/>
            </a:pPr>
            <a:br>
              <a:rPr lang="nl-NL"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p:txBody>
      </p:sp>
      <p:sp>
        <p:nvSpPr>
          <p:cNvPr id="75" name="Google Shape;75;p4"/>
          <p:cNvSpPr txBox="1"/>
          <p:nvPr/>
        </p:nvSpPr>
        <p:spPr>
          <a:xfrm>
            <a:off x="736167" y="996111"/>
            <a:ext cx="59070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Jouw unieke onderwijsavontuur!</a:t>
            </a:r>
            <a:endParaRPr/>
          </a:p>
        </p:txBody>
      </p:sp>
      <p:pic>
        <p:nvPicPr>
          <p:cNvPr id="76" name="Google Shape;76;p4"/>
          <p:cNvPicPr preferRelativeResize="0"/>
          <p:nvPr/>
        </p:nvPicPr>
        <p:blipFill rotWithShape="1">
          <a:blip r:embed="rId4">
            <a:alphaModFix/>
          </a:blip>
          <a:srcRect l="531" t="25960" r="50766" b="13434"/>
          <a:stretch/>
        </p:blipFill>
        <p:spPr>
          <a:xfrm>
            <a:off x="4883727" y="2899260"/>
            <a:ext cx="3970684" cy="13896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82" name="Google Shape;82;p5"/>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83" name="Google Shape;83;p5"/>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84" name="Google Shape;84;p5"/>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85" name="Google Shape;85;p5"/>
          <p:cNvPicPr preferRelativeResize="0"/>
          <p:nvPr/>
        </p:nvPicPr>
        <p:blipFill rotWithShape="1">
          <a:blip r:embed="rId4">
            <a:alphaModFix/>
          </a:blip>
          <a:srcRect/>
          <a:stretch/>
        </p:blipFill>
        <p:spPr>
          <a:xfrm>
            <a:off x="244595" y="707990"/>
            <a:ext cx="6029467" cy="755970"/>
          </a:xfrm>
          <a:prstGeom prst="rect">
            <a:avLst/>
          </a:prstGeom>
          <a:noFill/>
          <a:ln>
            <a:noFill/>
          </a:ln>
        </p:spPr>
      </p:pic>
      <p:sp>
        <p:nvSpPr>
          <p:cNvPr id="86" name="Google Shape;86;p5"/>
          <p:cNvSpPr txBox="1"/>
          <p:nvPr/>
        </p:nvSpPr>
        <p:spPr>
          <a:xfrm>
            <a:off x="387740" y="1423887"/>
            <a:ext cx="5053581" cy="28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0" i="0" u="none" strike="noStrike" cap="none">
                <a:solidFill>
                  <a:srgbClr val="4D4D4D"/>
                </a:solidFill>
                <a:latin typeface="Arial"/>
                <a:ea typeface="Arial"/>
                <a:cs typeface="Arial"/>
                <a:sym typeface="Arial"/>
              </a:rPr>
              <a:t>Elk kind is anders. Door De Campus binnen het SCE te introduceren, creëren we keuzevrijheid voor leerlingen. Op deze manier kan elk kind binnen onze school voor een onderwijsvorm kiezen die bij hem/haar past.</a:t>
            </a:r>
            <a:endParaRPr/>
          </a:p>
          <a:p>
            <a:pPr marL="0" marR="0" lvl="0" indent="0" algn="l" rtl="0">
              <a:lnSpc>
                <a:spcPct val="100000"/>
              </a:lnSpc>
              <a:spcBef>
                <a:spcPts val="0"/>
              </a:spcBef>
              <a:spcAft>
                <a:spcPts val="0"/>
              </a:spcAft>
              <a:buNone/>
            </a:pPr>
            <a:endParaRPr sz="1400" b="0" i="0" u="none" strike="noStrike" cap="none">
              <a:solidFill>
                <a:srgbClr val="4D4D4D"/>
              </a:solidFill>
              <a:latin typeface="Arial"/>
              <a:ea typeface="Arial"/>
              <a:cs typeface="Arial"/>
              <a:sym typeface="Arial"/>
            </a:endParaRPr>
          </a:p>
          <a:p>
            <a:pPr marL="0" marR="0" lvl="0" indent="0" algn="l" rtl="0">
              <a:lnSpc>
                <a:spcPct val="100000"/>
              </a:lnSpc>
              <a:spcBef>
                <a:spcPts val="0"/>
              </a:spcBef>
              <a:spcAft>
                <a:spcPts val="0"/>
              </a:spcAft>
              <a:buNone/>
            </a:pPr>
            <a:r>
              <a:rPr lang="nl-NL" sz="1400" b="0" i="0" u="none" strike="noStrike" cap="none">
                <a:solidFill>
                  <a:srgbClr val="4D4D4D"/>
                </a:solidFill>
                <a:latin typeface="Arial"/>
                <a:ea typeface="Arial"/>
                <a:cs typeface="Arial"/>
                <a:sym typeface="Arial"/>
              </a:rPr>
              <a:t>Soepele overgang tussen PO en VO, door het werken met een leercoach en een veilige huiskamer.</a:t>
            </a:r>
            <a:endParaRPr/>
          </a:p>
          <a:p>
            <a:pPr marL="0" marR="0" lvl="0" indent="0" algn="l" rtl="0">
              <a:lnSpc>
                <a:spcPct val="100000"/>
              </a:lnSpc>
              <a:spcBef>
                <a:spcPts val="0"/>
              </a:spcBef>
              <a:spcAft>
                <a:spcPts val="0"/>
              </a:spcAft>
              <a:buNone/>
            </a:pPr>
            <a:endParaRPr sz="1400" b="0" i="0" u="none" strike="noStrike" cap="none">
              <a:solidFill>
                <a:srgbClr val="4D4D4D"/>
              </a:solidFill>
              <a:latin typeface="Arial"/>
              <a:ea typeface="Arial"/>
              <a:cs typeface="Arial"/>
              <a:sym typeface="Arial"/>
            </a:endParaRPr>
          </a:p>
          <a:p>
            <a:pPr marL="0" marR="0" lvl="0" indent="0" algn="l" rtl="0">
              <a:lnSpc>
                <a:spcPct val="100000"/>
              </a:lnSpc>
              <a:spcBef>
                <a:spcPts val="0"/>
              </a:spcBef>
              <a:spcAft>
                <a:spcPts val="0"/>
              </a:spcAft>
              <a:buNone/>
            </a:pPr>
            <a:r>
              <a:rPr lang="nl-NL" sz="1400" b="0" i="0" u="none" strike="noStrike" cap="none">
                <a:solidFill>
                  <a:srgbClr val="4D4D4D"/>
                </a:solidFill>
                <a:latin typeface="Arial"/>
                <a:ea typeface="Arial"/>
                <a:cs typeface="Arial"/>
                <a:sym typeface="Arial"/>
              </a:rPr>
              <a:t>Intrinsieke motivatie voor leren triggeren, door aan te sluiten op de belevingswereld van het kind in de wereld van nu en door betekenisvol te leren.</a:t>
            </a:r>
            <a:endParaRPr/>
          </a:p>
          <a:p>
            <a:pPr marL="0" marR="0" lvl="0" indent="0" algn="l" rtl="0">
              <a:lnSpc>
                <a:spcPct val="100000"/>
              </a:lnSpc>
              <a:spcBef>
                <a:spcPts val="0"/>
              </a:spcBef>
              <a:spcAft>
                <a:spcPts val="0"/>
              </a:spcAft>
              <a:buNone/>
            </a:pPr>
            <a:br>
              <a:rPr lang="nl-NL" sz="1400" b="0" i="0" u="none" strike="noStrike" cap="none">
                <a:solidFill>
                  <a:srgbClr val="4D4D4D"/>
                </a:solidFill>
                <a:latin typeface="Arial"/>
                <a:ea typeface="Arial"/>
                <a:cs typeface="Arial"/>
                <a:sym typeface="Arial"/>
              </a:rPr>
            </a:br>
            <a:endParaRPr sz="1400" b="0" i="0" u="none" strike="noStrike" cap="none">
              <a:solidFill>
                <a:srgbClr val="4D4D4D"/>
              </a:solidFill>
              <a:latin typeface="Arial"/>
              <a:ea typeface="Arial"/>
              <a:cs typeface="Arial"/>
              <a:sym typeface="Arial"/>
            </a:endParaRPr>
          </a:p>
        </p:txBody>
      </p:sp>
      <p:sp>
        <p:nvSpPr>
          <p:cNvPr id="87" name="Google Shape;87;p5"/>
          <p:cNvSpPr txBox="1"/>
          <p:nvPr/>
        </p:nvSpPr>
        <p:spPr>
          <a:xfrm>
            <a:off x="3699164" y="4305088"/>
            <a:ext cx="585951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NL" sz="1800" b="1" i="0" u="none" strike="noStrike" cap="none">
                <a:solidFill>
                  <a:srgbClr val="009CDE"/>
                </a:solidFill>
                <a:latin typeface="Calibri"/>
                <a:ea typeface="Calibri"/>
                <a:cs typeface="Calibri"/>
                <a:sym typeface="Calibri"/>
              </a:rPr>
              <a:t>Bij ons in school kies je wat het beste bij jou past!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nl-NL"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pic>
        <p:nvPicPr>
          <p:cNvPr id="88" name="Google Shape;88;p5"/>
          <p:cNvPicPr preferRelativeResize="0"/>
          <p:nvPr/>
        </p:nvPicPr>
        <p:blipFill rotWithShape="1">
          <a:blip r:embed="rId5">
            <a:alphaModFix/>
          </a:blip>
          <a:srcRect/>
          <a:stretch/>
        </p:blipFill>
        <p:spPr>
          <a:xfrm>
            <a:off x="5396327" y="1268368"/>
            <a:ext cx="3458084" cy="30402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94" name="Google Shape;94;p6"/>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95" name="Google Shape;95;p6"/>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96" name="Google Shape;96;p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7" name="Google Shape;97;p6"/>
          <p:cNvSpPr txBox="1"/>
          <p:nvPr/>
        </p:nvSpPr>
        <p:spPr>
          <a:xfrm>
            <a:off x="514494" y="826463"/>
            <a:ext cx="59070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Wat is anders?</a:t>
            </a:r>
            <a:endParaRPr/>
          </a:p>
        </p:txBody>
      </p:sp>
      <p:pic>
        <p:nvPicPr>
          <p:cNvPr id="98" name="Google Shape;98;p6"/>
          <p:cNvPicPr preferRelativeResize="0"/>
          <p:nvPr/>
        </p:nvPicPr>
        <p:blipFill rotWithShape="1">
          <a:blip r:embed="rId4">
            <a:alphaModFix/>
          </a:blip>
          <a:srcRect/>
          <a:stretch/>
        </p:blipFill>
        <p:spPr>
          <a:xfrm>
            <a:off x="619732" y="1472002"/>
            <a:ext cx="1869930" cy="1631702"/>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99" name="Google Shape;99;p6"/>
          <p:cNvPicPr preferRelativeResize="0"/>
          <p:nvPr/>
        </p:nvPicPr>
        <p:blipFill rotWithShape="1">
          <a:blip r:embed="rId5">
            <a:alphaModFix/>
          </a:blip>
          <a:srcRect/>
          <a:stretch/>
        </p:blipFill>
        <p:spPr>
          <a:xfrm>
            <a:off x="6618258" y="1386785"/>
            <a:ext cx="1946563" cy="1705365"/>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100" name="Google Shape;100;p6"/>
          <p:cNvPicPr preferRelativeResize="0"/>
          <p:nvPr/>
        </p:nvPicPr>
        <p:blipFill rotWithShape="1">
          <a:blip r:embed="rId6">
            <a:alphaModFix/>
          </a:blip>
          <a:srcRect/>
          <a:stretch/>
        </p:blipFill>
        <p:spPr>
          <a:xfrm rot="1432633">
            <a:off x="3544427" y="2831559"/>
            <a:ext cx="1974177" cy="1716227"/>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01" name="Google Shape;101;p6"/>
          <p:cNvSpPr txBox="1"/>
          <p:nvPr/>
        </p:nvSpPr>
        <p:spPr>
          <a:xfrm>
            <a:off x="2850068" y="1335897"/>
            <a:ext cx="153785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Geen cijfers, wel toetsen/formatief handelen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02" name="Google Shape;102;p6"/>
          <p:cNvSpPr txBox="1"/>
          <p:nvPr/>
        </p:nvSpPr>
        <p:spPr>
          <a:xfrm>
            <a:off x="5080404" y="1718709"/>
            <a:ext cx="153785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Thematisch leren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Projectwerk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Vakoverstijgend leren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03" name="Google Shape;103;p6"/>
          <p:cNvSpPr txBox="1"/>
          <p:nvPr/>
        </p:nvSpPr>
        <p:spPr>
          <a:xfrm>
            <a:off x="7035151" y="3283358"/>
            <a:ext cx="180245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Inspiratiedocenten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Leercoaches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04" name="Google Shape;104;p6"/>
          <p:cNvSpPr txBox="1"/>
          <p:nvPr/>
        </p:nvSpPr>
        <p:spPr>
          <a:xfrm>
            <a:off x="5849331" y="3793624"/>
            <a:ext cx="458585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Eigenaarschap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Leerling aan zet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Reflecteren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05" name="Google Shape;105;p6"/>
          <p:cNvSpPr txBox="1"/>
          <p:nvPr/>
        </p:nvSpPr>
        <p:spPr>
          <a:xfrm>
            <a:off x="2684031" y="2507952"/>
            <a:ext cx="522316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Huiskamer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Vertrouwde </a:t>
            </a:r>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omgeving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06" name="Google Shape;106;p6"/>
          <p:cNvSpPr txBox="1"/>
          <p:nvPr/>
        </p:nvSpPr>
        <p:spPr>
          <a:xfrm>
            <a:off x="718042" y="3613299"/>
            <a:ext cx="522316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Heterogene klassen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00365F"/>
                </a:solidFill>
                <a:latin typeface="Calibri"/>
                <a:ea typeface="Calibri"/>
                <a:cs typeface="Calibri"/>
                <a:sym typeface="Calibri"/>
              </a:rPr>
              <a:t>Van en met elkaar leren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12" name="Google Shape;112;p7"/>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13" name="Google Shape;113;p7"/>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14" name="Google Shape;114;p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5" name="Google Shape;115;p7"/>
          <p:cNvSpPr txBox="1"/>
          <p:nvPr/>
        </p:nvSpPr>
        <p:spPr>
          <a:xfrm>
            <a:off x="579179" y="718285"/>
            <a:ext cx="59070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Wat is hetzelfde?</a:t>
            </a:r>
            <a:endParaRPr/>
          </a:p>
        </p:txBody>
      </p:sp>
      <p:sp>
        <p:nvSpPr>
          <p:cNvPr id="116" name="Google Shape;116;p7"/>
          <p:cNvSpPr txBox="1"/>
          <p:nvPr/>
        </p:nvSpPr>
        <p:spPr>
          <a:xfrm>
            <a:off x="587567" y="1305703"/>
            <a:ext cx="7968865" cy="293157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1600"/>
              <a:buFont typeface="Arial"/>
              <a:buNone/>
            </a:pPr>
            <a:r>
              <a:rPr lang="nl-NL" sz="1600" b="0" i="0" u="none" strike="noStrike" cap="none">
                <a:solidFill>
                  <a:srgbClr val="5E514D"/>
                </a:solidFill>
                <a:latin typeface="Arial"/>
                <a:ea typeface="Arial"/>
                <a:cs typeface="Arial"/>
                <a:sym typeface="Arial"/>
              </a:rPr>
              <a:t>Net als bij alle andere scholen in Nederland verdiep je je in dezelfde stof die iedereen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320"/>
              </a:spcBef>
              <a:spcAft>
                <a:spcPts val="0"/>
              </a:spcAft>
              <a:buClr>
                <a:srgbClr val="000000"/>
              </a:buClr>
              <a:buSzPts val="1600"/>
              <a:buFont typeface="Arial"/>
              <a:buNone/>
            </a:pPr>
            <a:r>
              <a:rPr lang="nl-NL" sz="1600" b="0" i="0" u="none" strike="noStrike" cap="none">
                <a:solidFill>
                  <a:srgbClr val="5E514D"/>
                </a:solidFill>
                <a:latin typeface="Arial"/>
                <a:ea typeface="Arial"/>
                <a:cs typeface="Arial"/>
                <a:sym typeface="Arial"/>
              </a:rPr>
              <a:t>in de onderbouw aangeboden krijgt. Alleen de manier waarop we deze aanbieden is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320"/>
              </a:spcBef>
              <a:spcAft>
                <a:spcPts val="0"/>
              </a:spcAft>
              <a:buClr>
                <a:srgbClr val="000000"/>
              </a:buClr>
              <a:buSzPts val="1600"/>
              <a:buFont typeface="Arial"/>
              <a:buNone/>
            </a:pPr>
            <a:r>
              <a:rPr lang="nl-NL" sz="1600" b="0" i="0" u="none" strike="noStrike" cap="none">
                <a:solidFill>
                  <a:srgbClr val="5E514D"/>
                </a:solidFill>
                <a:latin typeface="Arial"/>
                <a:ea typeface="Arial"/>
                <a:cs typeface="Arial"/>
                <a:sym typeface="Arial"/>
              </a:rPr>
              <a:t>anders. Je stroomt dus gewoon door naar de bovenbouw, net als alle andere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320"/>
              </a:spcBef>
              <a:spcAft>
                <a:spcPts val="0"/>
              </a:spcAft>
              <a:buClr>
                <a:srgbClr val="000000"/>
              </a:buClr>
              <a:buSzPts val="1600"/>
              <a:buFont typeface="Arial"/>
              <a:buNone/>
            </a:pPr>
            <a:r>
              <a:rPr lang="nl-NL" sz="1600" b="0" i="0" u="none" strike="noStrike" cap="none">
                <a:solidFill>
                  <a:srgbClr val="5E514D"/>
                </a:solidFill>
                <a:latin typeface="Arial"/>
                <a:ea typeface="Arial"/>
                <a:cs typeface="Arial"/>
                <a:sym typeface="Arial"/>
              </a:rPr>
              <a:t>leerlingen.</a:t>
            </a: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320"/>
              </a:spcBef>
              <a:spcAft>
                <a:spcPts val="0"/>
              </a:spcAft>
              <a:buClr>
                <a:srgbClr val="000000"/>
              </a:buClr>
              <a:buSzPts val="1400"/>
              <a:buFont typeface="Arial"/>
              <a:buNone/>
            </a:pPr>
            <a:r>
              <a:rPr lang="nl-NL" sz="1400" b="1" i="0" u="none" strike="noStrike" cap="none">
                <a:solidFill>
                  <a:srgbClr val="5E514D"/>
                </a:solidFill>
                <a:latin typeface="Arial"/>
                <a:ea typeface="Arial"/>
                <a:cs typeface="Arial"/>
                <a:sym typeface="Arial"/>
              </a:rPr>
              <a:t>Campus voldoet net als regulier onderwijs aan de eisen van de onderwijsinspectie:</a:t>
            </a:r>
            <a:endParaRPr sz="1400" b="0" i="0" u="none" strike="noStrike" cap="none">
              <a:solidFill>
                <a:srgbClr val="000000"/>
              </a:solidFill>
              <a:latin typeface="Arial"/>
              <a:ea typeface="Arial"/>
              <a:cs typeface="Arial"/>
              <a:sym typeface="Arial"/>
            </a:endParaRPr>
          </a:p>
          <a:p>
            <a:pPr marL="101600" marR="0" lvl="0" indent="-88900" algn="l" rtl="0">
              <a:lnSpc>
                <a:spcPct val="100000"/>
              </a:lnSpc>
              <a:spcBef>
                <a:spcPts val="320"/>
              </a:spcBef>
              <a:spcAft>
                <a:spcPts val="0"/>
              </a:spcAft>
              <a:buClr>
                <a:srgbClr val="000000"/>
              </a:buClr>
              <a:buSzPts val="1400"/>
              <a:buFont typeface="Arial"/>
              <a:buChar char="•"/>
            </a:pPr>
            <a:r>
              <a:rPr lang="nl-NL" sz="1400" b="0" i="0" u="none" strike="noStrike" cap="none">
                <a:solidFill>
                  <a:srgbClr val="5E514D"/>
                </a:solidFill>
                <a:latin typeface="Arial"/>
                <a:ea typeface="Arial"/>
                <a:cs typeface="Arial"/>
                <a:sym typeface="Arial"/>
              </a:rPr>
              <a:t>Alle kerndoelen (SLO-doelen) worden behandelend;</a:t>
            </a:r>
            <a:endParaRPr sz="1600" b="0" i="0" u="none" strike="noStrike" cap="none">
              <a:solidFill>
                <a:srgbClr val="5E514D"/>
              </a:solidFill>
              <a:latin typeface="Arial"/>
              <a:ea typeface="Arial"/>
              <a:cs typeface="Arial"/>
              <a:sym typeface="Arial"/>
            </a:endParaRPr>
          </a:p>
          <a:p>
            <a:pPr marL="101600" marR="0" lvl="0" indent="-88900" algn="l" rtl="0">
              <a:lnSpc>
                <a:spcPct val="100000"/>
              </a:lnSpc>
              <a:spcBef>
                <a:spcPts val="320"/>
              </a:spcBef>
              <a:spcAft>
                <a:spcPts val="0"/>
              </a:spcAft>
              <a:buClr>
                <a:srgbClr val="000000"/>
              </a:buClr>
              <a:buSzPts val="1400"/>
              <a:buFont typeface="Arial"/>
              <a:buChar char="•"/>
            </a:pPr>
            <a:r>
              <a:rPr lang="nl-NL" sz="1400" b="0" i="0" u="none" strike="noStrike" cap="none">
                <a:solidFill>
                  <a:srgbClr val="5E514D"/>
                </a:solidFill>
                <a:latin typeface="Arial"/>
                <a:ea typeface="Arial"/>
                <a:cs typeface="Arial"/>
                <a:sym typeface="Arial"/>
              </a:rPr>
              <a:t>Leerlingen worden gevolgd in hun ontwikkeling;</a:t>
            </a:r>
            <a:endParaRPr sz="1600" b="0" i="0" u="none" strike="noStrike" cap="none">
              <a:solidFill>
                <a:srgbClr val="5E514D"/>
              </a:solidFill>
              <a:latin typeface="Arial"/>
              <a:ea typeface="Arial"/>
              <a:cs typeface="Arial"/>
              <a:sym typeface="Arial"/>
            </a:endParaRPr>
          </a:p>
          <a:p>
            <a:pPr marL="101600" marR="0" lvl="0" indent="-88900" algn="l" rtl="0">
              <a:lnSpc>
                <a:spcPct val="100000"/>
              </a:lnSpc>
              <a:spcBef>
                <a:spcPts val="320"/>
              </a:spcBef>
              <a:spcAft>
                <a:spcPts val="0"/>
              </a:spcAft>
              <a:buClr>
                <a:srgbClr val="000000"/>
              </a:buClr>
              <a:buSzPts val="1400"/>
              <a:buFont typeface="Arial"/>
              <a:buChar char="•"/>
            </a:pPr>
            <a:r>
              <a:rPr lang="nl-NL" sz="1400" b="0" i="0" u="none" strike="noStrike" cap="none">
                <a:solidFill>
                  <a:srgbClr val="5E514D"/>
                </a:solidFill>
                <a:latin typeface="Arial"/>
                <a:ea typeface="Arial"/>
                <a:cs typeface="Arial"/>
                <a:sym typeface="Arial"/>
              </a:rPr>
              <a:t>Verplicht aantal uren naar school per schooljaar;</a:t>
            </a:r>
            <a:endParaRPr sz="1600" b="0" i="0" u="none" strike="noStrike" cap="none">
              <a:solidFill>
                <a:srgbClr val="5E514D"/>
              </a:solidFill>
              <a:latin typeface="Arial"/>
              <a:ea typeface="Arial"/>
              <a:cs typeface="Arial"/>
              <a:sym typeface="Arial"/>
            </a:endParaRPr>
          </a:p>
          <a:p>
            <a:pPr marL="101600" marR="0" lvl="0" indent="-88900" algn="l" rtl="0">
              <a:lnSpc>
                <a:spcPct val="100000"/>
              </a:lnSpc>
              <a:spcBef>
                <a:spcPts val="320"/>
              </a:spcBef>
              <a:spcAft>
                <a:spcPts val="0"/>
              </a:spcAft>
              <a:buClr>
                <a:srgbClr val="000000"/>
              </a:buClr>
              <a:buSzPts val="1400"/>
              <a:buFont typeface="Arial"/>
              <a:buChar char="•"/>
            </a:pPr>
            <a:r>
              <a:rPr lang="nl-NL" sz="1400" b="0" i="0" u="none" strike="noStrike" cap="none">
                <a:solidFill>
                  <a:srgbClr val="5E514D"/>
                </a:solidFill>
                <a:latin typeface="Arial"/>
                <a:ea typeface="Arial"/>
                <a:cs typeface="Arial"/>
                <a:sym typeface="Arial"/>
              </a:rPr>
              <a:t>Dezelfde examens worden afgelegd;</a:t>
            </a:r>
            <a:endParaRPr sz="1600" b="0" i="0" u="none" strike="noStrike" cap="none">
              <a:solidFill>
                <a:srgbClr val="5E514D"/>
              </a:solidFill>
              <a:latin typeface="Arial"/>
              <a:ea typeface="Arial"/>
              <a:cs typeface="Arial"/>
              <a:sym typeface="Arial"/>
            </a:endParaRPr>
          </a:p>
          <a:p>
            <a:pPr marL="101600" marR="0" lvl="0" indent="-88900" algn="l" rtl="0">
              <a:lnSpc>
                <a:spcPct val="100000"/>
              </a:lnSpc>
              <a:spcBef>
                <a:spcPts val="320"/>
              </a:spcBef>
              <a:spcAft>
                <a:spcPts val="0"/>
              </a:spcAft>
              <a:buClr>
                <a:srgbClr val="000000"/>
              </a:buClr>
              <a:buSzPts val="1400"/>
              <a:buFont typeface="Arial"/>
              <a:buChar char="•"/>
            </a:pPr>
            <a:r>
              <a:rPr lang="nl-NL" sz="1400" b="0" i="0" u="none" strike="noStrike" cap="none">
                <a:solidFill>
                  <a:srgbClr val="5E514D"/>
                </a:solidFill>
                <a:latin typeface="Arial"/>
                <a:ea typeface="Arial"/>
                <a:cs typeface="Arial"/>
                <a:sym typeface="Arial"/>
              </a:rPr>
              <a:t>Hetzelfde diploma wordt behaald.</a:t>
            </a:r>
            <a:endParaRPr sz="1600" b="0" i="0" u="none" strike="noStrike" cap="none">
              <a:solidFill>
                <a:srgbClr val="5E514D"/>
              </a:solidFill>
              <a:latin typeface="Arial"/>
              <a:ea typeface="Arial"/>
              <a:cs typeface="Arial"/>
              <a:sym typeface="Arial"/>
            </a:endParaRPr>
          </a:p>
        </p:txBody>
      </p:sp>
      <p:sp>
        <p:nvSpPr>
          <p:cNvPr id="117" name="Google Shape;117;p7"/>
          <p:cNvSpPr/>
          <p:nvPr/>
        </p:nvSpPr>
        <p:spPr>
          <a:xfrm>
            <a:off x="6732700" y="2950000"/>
            <a:ext cx="2240700" cy="2164800"/>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200" b="1">
                <a:solidFill>
                  <a:srgbClr val="FFFFFF"/>
                </a:solidFill>
                <a:latin typeface="Calibri"/>
                <a:ea typeface="Calibri"/>
                <a:cs typeface="Calibri"/>
                <a:sym typeface="Calibri"/>
              </a:rPr>
              <a:t>Gewoon</a:t>
            </a:r>
            <a:endParaRPr sz="100"/>
          </a:p>
          <a:p>
            <a:pPr marL="0" marR="0" lvl="0" indent="0" algn="ctr" rtl="0">
              <a:spcBef>
                <a:spcPts val="0"/>
              </a:spcBef>
              <a:spcAft>
                <a:spcPts val="0"/>
              </a:spcAft>
              <a:buNone/>
            </a:pPr>
            <a:r>
              <a:rPr lang="nl-NL" sz="2200" b="1">
                <a:solidFill>
                  <a:srgbClr val="FFFFFF"/>
                </a:solidFill>
                <a:latin typeface="Calibri"/>
                <a:ea typeface="Calibri"/>
                <a:cs typeface="Calibri"/>
                <a:sym typeface="Calibri"/>
              </a:rPr>
              <a:t>onderbouw</a:t>
            </a:r>
            <a:endParaRPr sz="2200" b="1">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23" name="Google Shape;123;p8"/>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24" name="Google Shape;124;p8"/>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25" name="Google Shape;125;p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6" name="Google Shape;126;p8"/>
          <p:cNvSpPr txBox="1"/>
          <p:nvPr/>
        </p:nvSpPr>
        <p:spPr>
          <a:xfrm>
            <a:off x="365158" y="731826"/>
            <a:ext cx="61002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Campus Highlights</a:t>
            </a:r>
            <a:endParaRPr sz="2800" b="1" i="0" u="none" strike="noStrike" cap="none">
              <a:solidFill>
                <a:schemeClr val="dk2"/>
              </a:solidFill>
              <a:latin typeface="Arial"/>
              <a:ea typeface="Arial"/>
              <a:cs typeface="Arial"/>
              <a:sym typeface="Arial"/>
            </a:endParaRPr>
          </a:p>
        </p:txBody>
      </p:sp>
      <p:sp>
        <p:nvSpPr>
          <p:cNvPr id="127" name="Google Shape;127;p8"/>
          <p:cNvSpPr txBox="1"/>
          <p:nvPr/>
        </p:nvSpPr>
        <p:spPr>
          <a:xfrm>
            <a:off x="365158" y="1336147"/>
            <a:ext cx="6421582" cy="2966005"/>
          </a:xfrm>
          <a:prstGeom prst="rect">
            <a:avLst/>
          </a:prstGeom>
          <a:noFill/>
          <a:ln>
            <a:noFill/>
          </a:ln>
        </p:spPr>
        <p:txBody>
          <a:bodyPr spcFirstLastPara="1" wrap="square" lIns="91425" tIns="45700" rIns="91425" bIns="45700" anchor="t" anchorCtr="0">
            <a:spAutoFit/>
          </a:bodyPr>
          <a:lstStyle/>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Nieuwe afdeling in de onderbouw van het Stedelijk</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Les 2 locaties: Oude Bossche Baan en Henegouwenlaan</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Werken in de praktijk en uitdaging in theorie</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Inspiratiedocenten en leercoaches  </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Persoonlijke groeidoelstellingen en einddoelen</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Projecten &amp; thema’s</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Alle niveaus bij elkaar </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Geen cijfers</a:t>
            </a:r>
            <a:endParaRPr sz="1400" b="0" i="0" u="none" strike="noStrike" cap="none">
              <a:solidFill>
                <a:srgbClr val="5E514D"/>
              </a:solidFill>
              <a:latin typeface="Arial"/>
              <a:ea typeface="Arial"/>
              <a:cs typeface="Arial"/>
              <a:sym typeface="Arial"/>
            </a:endParaRPr>
          </a:p>
          <a:p>
            <a:pPr marL="0" marR="0" lvl="0" indent="-88900" algn="l" rtl="0">
              <a:lnSpc>
                <a:spcPct val="150000"/>
              </a:lnSpc>
              <a:spcBef>
                <a:spcPts val="0"/>
              </a:spcBef>
              <a:spcAft>
                <a:spcPts val="0"/>
              </a:spcAft>
              <a:buClr>
                <a:srgbClr val="000000"/>
              </a:buClr>
              <a:buSzPts val="1400"/>
              <a:buFont typeface="Arial"/>
              <a:buChar char="•"/>
            </a:pPr>
            <a:r>
              <a:rPr lang="nl-NL" sz="1400" b="0" i="0" u="none" strike="noStrike" cap="none">
                <a:solidFill>
                  <a:srgbClr val="5E514D"/>
                </a:solidFill>
                <a:latin typeface="Calibri"/>
                <a:ea typeface="Calibri"/>
                <a:cs typeface="Calibri"/>
                <a:sym typeface="Calibri"/>
              </a:rPr>
              <a:t> Vrijheid binnen kaders</a:t>
            </a:r>
            <a:endParaRPr sz="1400" b="0" i="0" u="none" strike="noStrike" cap="none">
              <a:solidFill>
                <a:srgbClr val="5E514D"/>
              </a:solidFill>
              <a:latin typeface="Arial"/>
              <a:ea typeface="Arial"/>
              <a:cs typeface="Arial"/>
              <a:sym typeface="Arial"/>
            </a:endParaRPr>
          </a:p>
        </p:txBody>
      </p:sp>
      <p:pic>
        <p:nvPicPr>
          <p:cNvPr id="128" name="Google Shape;128;p8"/>
          <p:cNvPicPr preferRelativeResize="0"/>
          <p:nvPr/>
        </p:nvPicPr>
        <p:blipFill rotWithShape="1">
          <a:blip r:embed="rId4">
            <a:alphaModFix/>
          </a:blip>
          <a:srcRect t="2334" r="2922"/>
          <a:stretch/>
        </p:blipFill>
        <p:spPr>
          <a:xfrm>
            <a:off x="4971687" y="1336150"/>
            <a:ext cx="3638915" cy="3280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34" name="Google Shape;134;p9"/>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35" name="Google Shape;135;p9"/>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36" name="Google Shape;136;p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7" name="Google Shape;137;p9"/>
          <p:cNvSpPr txBox="1"/>
          <p:nvPr/>
        </p:nvSpPr>
        <p:spPr>
          <a:xfrm>
            <a:off x="365158" y="731826"/>
            <a:ext cx="61002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Units – Projectwerk</a:t>
            </a:r>
            <a:endParaRPr/>
          </a:p>
        </p:txBody>
      </p:sp>
      <p:pic>
        <p:nvPicPr>
          <p:cNvPr id="138" name="Google Shape;138;p9"/>
          <p:cNvPicPr preferRelativeResize="0"/>
          <p:nvPr/>
        </p:nvPicPr>
        <p:blipFill rotWithShape="1">
          <a:blip r:embed="rId4">
            <a:alphaModFix/>
          </a:blip>
          <a:srcRect l="48334" t="40270" r="26136" b="15285"/>
          <a:stretch/>
        </p:blipFill>
        <p:spPr>
          <a:xfrm>
            <a:off x="5368636" y="1318606"/>
            <a:ext cx="3041073" cy="2977905"/>
          </a:xfrm>
          <a:prstGeom prst="rect">
            <a:avLst/>
          </a:prstGeom>
          <a:noFill/>
          <a:ln>
            <a:noFill/>
          </a:ln>
        </p:spPr>
      </p:pic>
      <p:sp>
        <p:nvSpPr>
          <p:cNvPr id="139" name="Google Shape;139;p9"/>
          <p:cNvSpPr txBox="1"/>
          <p:nvPr/>
        </p:nvSpPr>
        <p:spPr>
          <a:xfrm>
            <a:off x="365158" y="1504114"/>
            <a:ext cx="4924102" cy="3223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rgbClr val="5E514D"/>
                </a:solidFill>
                <a:latin typeface="Arial"/>
                <a:ea typeface="Arial"/>
                <a:cs typeface="Arial"/>
                <a:sym typeface="Arial"/>
              </a:rPr>
              <a:t>Op De Campus werken we vakoverstijgend in thema’s aan projecten. In de inspiratieweek worden leerlingen uitgedaagd om aan de slag te gaan met het thema, waarna ze vervolgens zelf op onderzoek uitgaan en bezig gaan met hun einddoelen. In de feestweek presenteren ze hun project aan klasgenoten, docenten en/of ouders/verzorgers.</a:t>
            </a:r>
            <a:endParaRPr/>
          </a:p>
          <a:p>
            <a:pPr marL="0" marR="0" lvl="0" indent="0" algn="l" rtl="0">
              <a:lnSpc>
                <a:spcPct val="100000"/>
              </a:lnSpc>
              <a:spcBef>
                <a:spcPts val="320"/>
              </a:spcBef>
              <a:spcAft>
                <a:spcPts val="0"/>
              </a:spcAft>
              <a:buClr>
                <a:srgbClr val="000000"/>
              </a:buClr>
              <a:buSzPts val="1400"/>
              <a:buFont typeface="Arial"/>
              <a:buNone/>
            </a:pPr>
            <a:endParaRPr sz="1400" b="0" i="0" u="none" strike="noStrike" cap="none">
              <a:solidFill>
                <a:srgbClr val="5E514D"/>
              </a:solidFill>
              <a:latin typeface="Arial"/>
              <a:ea typeface="Arial"/>
              <a:cs typeface="Arial"/>
              <a:sym typeface="Arial"/>
            </a:endParaRPr>
          </a:p>
          <a:p>
            <a:pPr marL="0" marR="0" lvl="0" indent="0" algn="l" rtl="0">
              <a:lnSpc>
                <a:spcPct val="100000"/>
              </a:lnSpc>
              <a:spcBef>
                <a:spcPts val="320"/>
              </a:spcBef>
              <a:spcAft>
                <a:spcPts val="0"/>
              </a:spcAft>
              <a:buClr>
                <a:srgbClr val="000000"/>
              </a:buClr>
              <a:buSzPts val="1400"/>
              <a:buFont typeface="Arial"/>
              <a:buNone/>
            </a:pPr>
            <a:r>
              <a:rPr lang="nl-NL" sz="1400" b="0" i="0" u="none" strike="noStrike" cap="none">
                <a:solidFill>
                  <a:srgbClr val="5E514D"/>
                </a:solidFill>
                <a:latin typeface="Arial"/>
                <a:ea typeface="Arial"/>
                <a:cs typeface="Arial"/>
                <a:sym typeface="Arial"/>
              </a:rPr>
              <a:t>In een constant proces van reflectie evalueren de leerlingen samen met de leercoach. Elke leerling heeft de mogelijkheid om te werken op het hoogst haalbare en best passende niveau.</a:t>
            </a:r>
            <a:endParaRPr/>
          </a:p>
          <a:p>
            <a:pPr marL="0" marR="0" lvl="0" indent="0" algn="l" rtl="0">
              <a:lnSpc>
                <a:spcPct val="100000"/>
              </a:lnSpc>
              <a:spcBef>
                <a:spcPts val="32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nl-NL"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body" idx="1"/>
          </p:nvPr>
        </p:nvSpPr>
        <p:spPr>
          <a:xfrm>
            <a:off x="211023" y="486554"/>
            <a:ext cx="8353798" cy="7461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880"/>
              </a:spcBef>
              <a:spcAft>
                <a:spcPts val="0"/>
              </a:spcAft>
              <a:buClr>
                <a:schemeClr val="dk2"/>
              </a:buClr>
              <a:buSzPts val="4400"/>
              <a:buFont typeface="Arial"/>
              <a:buNone/>
            </a:pPr>
            <a:endParaRPr/>
          </a:p>
        </p:txBody>
      </p:sp>
      <p:sp>
        <p:nvSpPr>
          <p:cNvPr id="145" name="Google Shape;145;p10"/>
          <p:cNvSpPr txBox="1">
            <a:spLocks noGrp="1"/>
          </p:cNvSpPr>
          <p:nvPr>
            <p:ph type="body" idx="2"/>
          </p:nvPr>
        </p:nvSpPr>
        <p:spPr>
          <a:xfrm>
            <a:off x="211023" y="1423887"/>
            <a:ext cx="2718376" cy="3151658"/>
          </a:xfrm>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440"/>
              </a:spcBef>
              <a:spcAft>
                <a:spcPts val="0"/>
              </a:spcAft>
              <a:buClr>
                <a:schemeClr val="dk1"/>
              </a:buClr>
              <a:buSzPts val="2200"/>
              <a:buFont typeface="Arial"/>
              <a:buNone/>
            </a:pPr>
            <a:endParaRPr/>
          </a:p>
        </p:txBody>
      </p:sp>
      <p:sp>
        <p:nvSpPr>
          <p:cNvPr id="146" name="Google Shape;146;p10"/>
          <p:cNvSpPr txBox="1">
            <a:spLocks noGrp="1"/>
          </p:cNvSpPr>
          <p:nvPr>
            <p:ph type="body" idx="3"/>
          </p:nvPr>
        </p:nvSpPr>
        <p:spPr>
          <a:xfrm>
            <a:off x="3008775" y="1423887"/>
            <a:ext cx="5556046" cy="3151658"/>
          </a:xfrm>
          <a:prstGeom prst="rect">
            <a:avLst/>
          </a:prstGeom>
          <a:noFill/>
          <a:ln>
            <a:noFill/>
          </a:ln>
        </p:spPr>
        <p:txBody>
          <a:bodyPr spcFirstLastPara="1" wrap="square" lIns="91425" tIns="45700" rIns="91425" bIns="45700" anchor="t" anchorCtr="0">
            <a:noAutofit/>
          </a:bodyPr>
          <a:lstStyle/>
          <a:p>
            <a:pPr marL="457200" lvl="0" indent="-228600" algn="l" rtl="0">
              <a:lnSpc>
                <a:spcPct val="70000"/>
              </a:lnSpc>
              <a:spcBef>
                <a:spcPts val="320"/>
              </a:spcBef>
              <a:spcAft>
                <a:spcPts val="0"/>
              </a:spcAft>
              <a:buClr>
                <a:schemeClr val="dk1"/>
              </a:buClr>
              <a:buSzPts val="1600"/>
              <a:buFont typeface="Arial"/>
              <a:buNone/>
            </a:pPr>
            <a:endParaRPr/>
          </a:p>
        </p:txBody>
      </p:sp>
      <p:pic>
        <p:nvPicPr>
          <p:cNvPr id="147" name="Google Shape;147;p1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48" name="Google Shape;148;p10"/>
          <p:cNvSpPr txBox="1"/>
          <p:nvPr/>
        </p:nvSpPr>
        <p:spPr>
          <a:xfrm>
            <a:off x="365158" y="731826"/>
            <a:ext cx="61002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2"/>
                </a:solidFill>
                <a:latin typeface="Arial"/>
                <a:ea typeface="Arial"/>
                <a:cs typeface="Arial"/>
                <a:sym typeface="Arial"/>
              </a:rPr>
              <a:t>Lessen</a:t>
            </a:r>
            <a:endParaRPr/>
          </a:p>
        </p:txBody>
      </p:sp>
      <p:sp>
        <p:nvSpPr>
          <p:cNvPr id="149" name="Google Shape;149;p10"/>
          <p:cNvSpPr txBox="1"/>
          <p:nvPr/>
        </p:nvSpPr>
        <p:spPr>
          <a:xfrm>
            <a:off x="365158" y="1232679"/>
            <a:ext cx="4572000"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NL" sz="1200" b="1" i="0" u="none" strike="noStrike" cap="none">
                <a:solidFill>
                  <a:srgbClr val="5E514D"/>
                </a:solidFill>
                <a:latin typeface="Arial"/>
                <a:ea typeface="Arial"/>
                <a:cs typeface="Arial"/>
                <a:sym typeface="Arial"/>
              </a:rPr>
              <a:t>Campusuren met daarin:</a:t>
            </a:r>
            <a:endParaRPr sz="1200" b="0" i="0" u="none" strike="noStrike" cap="none">
              <a:solidFill>
                <a:srgbClr val="000000"/>
              </a:solidFill>
              <a:latin typeface="Arial"/>
              <a:ea typeface="Arial"/>
              <a:cs typeface="Arial"/>
              <a:sym typeface="Arial"/>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Coaching</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Biologie</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Aardrijkskunde</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Geschiedenis</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Economie (leerjaar 2+3)</a:t>
            </a:r>
            <a:br>
              <a:rPr lang="nl-NL"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296"/>
              </a:spcBef>
              <a:spcAft>
                <a:spcPts val="0"/>
              </a:spcAft>
              <a:buClr>
                <a:srgbClr val="000000"/>
              </a:buClr>
              <a:buSzPts val="1200"/>
              <a:buFont typeface="Arial"/>
              <a:buNone/>
            </a:pPr>
            <a:r>
              <a:rPr lang="nl-NL" sz="1200" b="1" i="0" u="none" strike="noStrike" cap="none">
                <a:solidFill>
                  <a:srgbClr val="5E514D"/>
                </a:solidFill>
                <a:latin typeface="Arial"/>
                <a:ea typeface="Arial"/>
                <a:cs typeface="Arial"/>
                <a:sym typeface="Arial"/>
              </a:rPr>
              <a:t>Kernvakken:</a:t>
            </a:r>
            <a:endParaRPr sz="1200" b="0" i="0" u="none" strike="noStrike" cap="none">
              <a:solidFill>
                <a:srgbClr val="000000"/>
              </a:solidFill>
              <a:latin typeface="Arial"/>
              <a:ea typeface="Arial"/>
              <a:cs typeface="Arial"/>
              <a:sym typeface="Arial"/>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Nederlands</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Engels</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Wiskunde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296"/>
              </a:spcBef>
              <a:spcAft>
                <a:spcPts val="0"/>
              </a:spcAft>
              <a:buClr>
                <a:srgbClr val="000000"/>
              </a:buClr>
              <a:buSzPts val="1200"/>
              <a:buFont typeface="Arial"/>
              <a:buNone/>
            </a:pPr>
            <a:endParaRPr sz="1200" b="0" i="0" u="none" strike="noStrike" cap="none">
              <a:solidFill>
                <a:srgbClr val="5E514D"/>
              </a:solidFill>
              <a:latin typeface="Arial"/>
              <a:ea typeface="Arial"/>
              <a:cs typeface="Arial"/>
              <a:sym typeface="Arial"/>
            </a:endParaRPr>
          </a:p>
        </p:txBody>
      </p:sp>
      <p:sp>
        <p:nvSpPr>
          <p:cNvPr id="150" name="Google Shape;150;p10"/>
          <p:cNvSpPr txBox="1"/>
          <p:nvPr/>
        </p:nvSpPr>
        <p:spPr>
          <a:xfrm>
            <a:off x="2929399" y="1249328"/>
            <a:ext cx="4572000" cy="32855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NL" sz="1200" b="1" i="0" u="none" strike="noStrike" cap="none">
                <a:solidFill>
                  <a:srgbClr val="5E514D"/>
                </a:solidFill>
                <a:latin typeface="Arial"/>
                <a:ea typeface="Arial"/>
                <a:cs typeface="Arial"/>
                <a:sym typeface="Arial"/>
              </a:rPr>
              <a:t>Kunst, Cultuur &amp; Praktijk</a:t>
            </a:r>
            <a:endParaRPr sz="1200" b="0" i="0" u="none" strike="noStrike" cap="none">
              <a:solidFill>
                <a:srgbClr val="000000"/>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Kunst en Cultuur: Tekenen,</a:t>
            </a:r>
            <a:r>
              <a:rPr lang="nl-NL" sz="1200" b="1" i="0" u="none" strike="noStrike" cap="none">
                <a:solidFill>
                  <a:srgbClr val="5E514D"/>
                </a:solidFill>
                <a:latin typeface="Arial"/>
                <a:ea typeface="Arial"/>
                <a:cs typeface="Arial"/>
                <a:sym typeface="Arial"/>
              </a:rPr>
              <a:t> </a:t>
            </a:r>
            <a:r>
              <a:rPr lang="nl-NL" sz="1200" b="0" i="0" u="none" strike="noStrike" cap="none">
                <a:solidFill>
                  <a:srgbClr val="5E514D"/>
                </a:solidFill>
                <a:latin typeface="Arial"/>
                <a:ea typeface="Arial"/>
                <a:cs typeface="Arial"/>
                <a:sym typeface="Arial"/>
              </a:rPr>
              <a:t>Drama en Muziek</a:t>
            </a:r>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Technas: Techniek, natuurkunde, scheikunde</a:t>
            </a:r>
            <a:endParaRPr sz="1200" b="0" i="0" u="none" strike="noStrike" cap="none">
              <a:solidFill>
                <a:srgbClr val="5E514D"/>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Sport en bewegen</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200"/>
              <a:buFont typeface="Arial"/>
              <a:buNone/>
            </a:pPr>
            <a:r>
              <a:rPr lang="nl-NL" sz="1200" b="1" i="0" u="none" strike="noStrike" cap="none">
                <a:solidFill>
                  <a:srgbClr val="5E514D"/>
                </a:solidFill>
                <a:latin typeface="Arial"/>
                <a:ea typeface="Arial"/>
                <a:cs typeface="Arial"/>
                <a:sym typeface="Arial"/>
              </a:rPr>
              <a:t>Skillslab</a:t>
            </a:r>
            <a:endParaRPr sz="1200" b="0" i="0" u="none" strike="noStrike" cap="none">
              <a:solidFill>
                <a:srgbClr val="000000"/>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Creativelab</a:t>
            </a:r>
            <a:endParaRPr sz="1200" b="0" i="0" u="none" strike="noStrike" cap="none">
              <a:solidFill>
                <a:srgbClr val="5E514D"/>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Multimedialab</a:t>
            </a:r>
            <a:endParaRPr sz="1200" b="0" i="0" u="none" strike="noStrike" cap="none">
              <a:solidFill>
                <a:srgbClr val="5E514D"/>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Foodlab</a:t>
            </a:r>
            <a:endParaRPr sz="1200" b="0" i="0" u="none" strike="noStrike" cap="none">
              <a:solidFill>
                <a:srgbClr val="5E514D"/>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Sportslab</a:t>
            </a:r>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Greenchoicelab</a:t>
            </a:r>
            <a:endParaRPr sz="1200" b="0" i="0" u="none" strike="noStrike" cap="none">
              <a:solidFill>
                <a:srgbClr val="5E514D"/>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Onstagelab</a:t>
            </a:r>
            <a:endParaRPr sz="1200" b="0" i="0" u="none" strike="noStrike" cap="none">
              <a:solidFill>
                <a:srgbClr val="5E514D"/>
              </a:solidFill>
              <a:latin typeface="Arial"/>
              <a:ea typeface="Arial"/>
              <a:cs typeface="Arial"/>
              <a:sym typeface="Arial"/>
            </a:endParaRPr>
          </a:p>
          <a:p>
            <a:pPr marL="0" marR="0" lvl="0" indent="-76200" algn="l" rtl="0">
              <a:lnSpc>
                <a:spcPct val="100000"/>
              </a:lnSpc>
              <a:spcBef>
                <a:spcPts val="300"/>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Technolab</a:t>
            </a:r>
            <a:endParaRPr sz="1200" b="0" i="0" u="none" strike="noStrike" cap="none">
              <a:solidFill>
                <a:srgbClr val="5E51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nl-NL"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
        <p:nvSpPr>
          <p:cNvPr id="151" name="Google Shape;151;p10"/>
          <p:cNvSpPr txBox="1"/>
          <p:nvPr/>
        </p:nvSpPr>
        <p:spPr>
          <a:xfrm>
            <a:off x="4323347" y="2291545"/>
            <a:ext cx="1890000" cy="112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200" b="1" i="0" u="none" strike="noStrike" cap="none">
                <a:solidFill>
                  <a:srgbClr val="5E514D"/>
                </a:solidFill>
                <a:latin typeface="Arial"/>
                <a:ea typeface="Arial"/>
                <a:cs typeface="Arial"/>
                <a:sym typeface="Arial"/>
              </a:rPr>
              <a:t>Moderne vreemde talen:</a:t>
            </a:r>
            <a:endParaRPr sz="1200" b="0" i="0" u="none" strike="noStrike" cap="none">
              <a:solidFill>
                <a:srgbClr val="000000"/>
              </a:solidFill>
              <a:latin typeface="Arial"/>
              <a:ea typeface="Arial"/>
              <a:cs typeface="Arial"/>
              <a:sym typeface="Arial"/>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Frans</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Duits</a:t>
            </a:r>
            <a:endParaRPr/>
          </a:p>
          <a:p>
            <a:pPr marL="0" marR="0" lvl="0" indent="-76200" algn="l" rtl="0">
              <a:lnSpc>
                <a:spcPct val="100000"/>
              </a:lnSpc>
              <a:spcBef>
                <a:spcPts val="296"/>
              </a:spcBef>
              <a:spcAft>
                <a:spcPts val="0"/>
              </a:spcAft>
              <a:buClr>
                <a:srgbClr val="000000"/>
              </a:buClr>
              <a:buSzPts val="1200"/>
              <a:buFont typeface="Arial"/>
              <a:buChar char="•"/>
            </a:pPr>
            <a:r>
              <a:rPr lang="nl-NL" sz="1200" b="0" i="0" u="none" strike="noStrike" cap="none">
                <a:solidFill>
                  <a:srgbClr val="5E514D"/>
                </a:solidFill>
                <a:latin typeface="Arial"/>
                <a:ea typeface="Arial"/>
                <a:cs typeface="Arial"/>
                <a:sym typeface="Arial"/>
              </a:rPr>
              <a:t>Spaans</a:t>
            </a:r>
            <a:endParaRPr sz="1200" b="0" i="0" u="none" strike="noStrike" cap="none">
              <a:solidFill>
                <a:srgbClr val="000000"/>
              </a:solidFill>
              <a:latin typeface="Arial"/>
              <a:ea typeface="Arial"/>
              <a:cs typeface="Arial"/>
              <a:sym typeface="Arial"/>
            </a:endParaRPr>
          </a:p>
        </p:txBody>
      </p:sp>
      <p:pic>
        <p:nvPicPr>
          <p:cNvPr id="152" name="Google Shape;152;p10"/>
          <p:cNvPicPr preferRelativeResize="0"/>
          <p:nvPr/>
        </p:nvPicPr>
        <p:blipFill rotWithShape="1">
          <a:blip r:embed="rId4">
            <a:alphaModFix/>
          </a:blip>
          <a:srcRect/>
          <a:stretch/>
        </p:blipFill>
        <p:spPr>
          <a:xfrm>
            <a:off x="6145920" y="1775018"/>
            <a:ext cx="2571750" cy="2857500"/>
          </a:xfrm>
          <a:prstGeom prst="rect">
            <a:avLst/>
          </a:prstGeom>
          <a:noFill/>
          <a:ln>
            <a:noFill/>
          </a:ln>
        </p:spPr>
      </p:pic>
    </p:spTree>
  </p:cSld>
  <p:clrMapOvr>
    <a:masterClrMapping/>
  </p:clrMapOvr>
</p:sld>
</file>

<file path=ppt/theme/theme1.xml><?xml version="1.0" encoding="utf-8"?>
<a:theme xmlns:a="http://schemas.openxmlformats.org/drawingml/2006/main" name="Office-thema">
  <a:themeElements>
    <a:clrScheme name="Aangepast 1">
      <a:dk1>
        <a:srgbClr val="5E514D"/>
      </a:dk1>
      <a:lt1>
        <a:srgbClr val="FFFFFF"/>
      </a:lt1>
      <a:dk2>
        <a:srgbClr val="009CDE"/>
      </a:dk2>
      <a:lt2>
        <a:srgbClr val="FFFFFF"/>
      </a:lt2>
      <a:accent1>
        <a:srgbClr val="009CD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A09C7DCAB414F9A4545914E4C6D66" ma:contentTypeVersion="13" ma:contentTypeDescription="Een nieuw document maken." ma:contentTypeScope="" ma:versionID="7d072ef9282e0a6bc495946a22d99d1a">
  <xsd:schema xmlns:xsd="http://www.w3.org/2001/XMLSchema" xmlns:xs="http://www.w3.org/2001/XMLSchema" xmlns:p="http://schemas.microsoft.com/office/2006/metadata/properties" xmlns:ns2="b8a807c5-9d3f-41b7-b786-9e5c2f945bc8" xmlns:ns3="f076317d-e514-4124-b144-cf07a3bfa54b" targetNamespace="http://schemas.microsoft.com/office/2006/metadata/properties" ma:root="true" ma:fieldsID="5316818a38d2706679c7ee04b064ae1c" ns2:_="" ns3:_="">
    <xsd:import namespace="b8a807c5-9d3f-41b7-b786-9e5c2f945bc8"/>
    <xsd:import namespace="f076317d-e514-4124-b144-cf07a3bfa5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807c5-9d3f-41b7-b786-9e5c2f945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0fc0675-3574-405d-b090-b60adf9e393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76317d-e514-4124-b144-cf07a3bfa54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fae992-8412-4766-a5ee-dc313c59b280}" ma:internalName="TaxCatchAll" ma:showField="CatchAllData" ma:web="f076317d-e514-4124-b144-cf07a3bfa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a807c5-9d3f-41b7-b786-9e5c2f945bc8">
      <Terms xmlns="http://schemas.microsoft.com/office/infopath/2007/PartnerControls"/>
    </lcf76f155ced4ddcb4097134ff3c332f>
    <TaxCatchAll xmlns="f076317d-e514-4124-b144-cf07a3bfa54b" xsi:nil="true"/>
  </documentManagement>
</p:properties>
</file>

<file path=customXml/itemProps1.xml><?xml version="1.0" encoding="utf-8"?>
<ds:datastoreItem xmlns:ds="http://schemas.openxmlformats.org/officeDocument/2006/customXml" ds:itemID="{F9C796F1-0F4C-487A-B6C1-89DEA2829F39}"/>
</file>

<file path=customXml/itemProps2.xml><?xml version="1.0" encoding="utf-8"?>
<ds:datastoreItem xmlns:ds="http://schemas.openxmlformats.org/officeDocument/2006/customXml" ds:itemID="{673E476A-10AB-453D-B910-17838D0EA9B4}"/>
</file>

<file path=customXml/itemProps3.xml><?xml version="1.0" encoding="utf-8"?>
<ds:datastoreItem xmlns:ds="http://schemas.openxmlformats.org/officeDocument/2006/customXml" ds:itemID="{1AEC14E2-AC40-4341-980F-5B8A9FE724B8}"/>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Diavoorstelling (16:9)</PresentationFormat>
  <Paragraphs>157</Paragraphs>
  <Slides>12</Slides>
  <Notes>12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Silke Swart (sws)</dc:creator>
  <cp:lastModifiedBy>Bianca van Kuringen</cp:lastModifiedBy>
  <cp:revision>1</cp:revision>
  <dcterms:modified xsi:type="dcterms:W3CDTF">2025-10-27T13:02:23Z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0x010100FF6A09C7DCAB414F9A4545914E4C6D66</vt:lpwstr>
  </property>
  <property fmtid="{D5CDD505-2E9C-101B-9397-08002B2CF9AE}" pid="3" name="MediaServiceImageTags">
    <vt:lpwstr/>
  </property>
</Properties>
</file>