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8" r:id="rId5"/>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embeddedFontLst>
    <p:embeddedFont>
      <p:font typeface="Helvetica Neue" panose="020B0604020202020204" charset="0"/>
      <p:regular r:id="rId34"/>
      <p:bold r:id="rId35"/>
      <p:italic r:id="rId36"/>
      <p:boldItalic r:id="rId37"/>
    </p:embeddedFont>
    <p:embeddedFont>
      <p:font typeface="Merriweather Sans"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jawPkJDr8v4B/vLKYjXVPZrht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549DE2-E90A-40A1-80CD-EB6C216A388F}" v="4" dt="2025-08-22T11:25:00.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30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van Kuringen" userId="0586fed0-031e-42f5-9b3f-fbebc18de680" providerId="ADAL" clId="{EE549DE2-E90A-40A1-80CD-EB6C216A388F}"/>
    <pc:docChg chg="undo redo custSel modSld">
      <pc:chgData name="Bianca van Kuringen" userId="0586fed0-031e-42f5-9b3f-fbebc18de680" providerId="ADAL" clId="{EE549DE2-E90A-40A1-80CD-EB6C216A388F}" dt="2025-08-22T11:27:50.753" v="240" actId="255"/>
      <pc:docMkLst>
        <pc:docMk/>
      </pc:docMkLst>
      <pc:sldChg chg="modSp mod">
        <pc:chgData name="Bianca van Kuringen" userId="0586fed0-031e-42f5-9b3f-fbebc18de680" providerId="ADAL" clId="{EE549DE2-E90A-40A1-80CD-EB6C216A388F}" dt="2025-08-22T11:20:53.288" v="50" actId="6549"/>
        <pc:sldMkLst>
          <pc:docMk/>
          <pc:sldMk cId="0" sldId="257"/>
        </pc:sldMkLst>
        <pc:spChg chg="mod">
          <ac:chgData name="Bianca van Kuringen" userId="0586fed0-031e-42f5-9b3f-fbebc18de680" providerId="ADAL" clId="{EE549DE2-E90A-40A1-80CD-EB6C216A388F}" dt="2025-08-22T11:20:53.288" v="50" actId="6549"/>
          <ac:spMkLst>
            <pc:docMk/>
            <pc:sldMk cId="0" sldId="257"/>
            <ac:spMk id="133" creationId="{00000000-0000-0000-0000-000000000000}"/>
          </ac:spMkLst>
        </pc:spChg>
      </pc:sldChg>
      <pc:sldChg chg="modSp mod">
        <pc:chgData name="Bianca van Kuringen" userId="0586fed0-031e-42f5-9b3f-fbebc18de680" providerId="ADAL" clId="{EE549DE2-E90A-40A1-80CD-EB6C216A388F}" dt="2025-08-22T11:21:07.063" v="53"/>
        <pc:sldMkLst>
          <pc:docMk/>
          <pc:sldMk cId="0" sldId="258"/>
        </pc:sldMkLst>
        <pc:spChg chg="mod">
          <ac:chgData name="Bianca van Kuringen" userId="0586fed0-031e-42f5-9b3f-fbebc18de680" providerId="ADAL" clId="{EE549DE2-E90A-40A1-80CD-EB6C216A388F}" dt="2025-08-22T11:21:07.063" v="53"/>
          <ac:spMkLst>
            <pc:docMk/>
            <pc:sldMk cId="0" sldId="258"/>
            <ac:spMk id="139" creationId="{00000000-0000-0000-0000-000000000000}"/>
          </ac:spMkLst>
        </pc:spChg>
      </pc:sldChg>
      <pc:sldChg chg="modSp mod">
        <pc:chgData name="Bianca van Kuringen" userId="0586fed0-031e-42f5-9b3f-fbebc18de680" providerId="ADAL" clId="{EE549DE2-E90A-40A1-80CD-EB6C216A388F}" dt="2025-08-22T11:21:15.480" v="57" actId="255"/>
        <pc:sldMkLst>
          <pc:docMk/>
          <pc:sldMk cId="0" sldId="259"/>
        </pc:sldMkLst>
        <pc:spChg chg="mod">
          <ac:chgData name="Bianca van Kuringen" userId="0586fed0-031e-42f5-9b3f-fbebc18de680" providerId="ADAL" clId="{EE549DE2-E90A-40A1-80CD-EB6C216A388F}" dt="2025-08-22T11:21:15.480" v="57" actId="255"/>
          <ac:spMkLst>
            <pc:docMk/>
            <pc:sldMk cId="0" sldId="259"/>
            <ac:spMk id="146" creationId="{00000000-0000-0000-0000-000000000000}"/>
          </ac:spMkLst>
        </pc:spChg>
      </pc:sldChg>
      <pc:sldChg chg="modSp mod">
        <pc:chgData name="Bianca van Kuringen" userId="0586fed0-031e-42f5-9b3f-fbebc18de680" providerId="ADAL" clId="{EE549DE2-E90A-40A1-80CD-EB6C216A388F}" dt="2025-08-22T11:22:46.303" v="97" actId="20577"/>
        <pc:sldMkLst>
          <pc:docMk/>
          <pc:sldMk cId="0" sldId="260"/>
        </pc:sldMkLst>
        <pc:spChg chg="mod">
          <ac:chgData name="Bianca van Kuringen" userId="0586fed0-031e-42f5-9b3f-fbebc18de680" providerId="ADAL" clId="{EE549DE2-E90A-40A1-80CD-EB6C216A388F}" dt="2025-08-22T11:22:46.303" v="97" actId="20577"/>
          <ac:spMkLst>
            <pc:docMk/>
            <pc:sldMk cId="0" sldId="260"/>
            <ac:spMk id="152" creationId="{00000000-0000-0000-0000-000000000000}"/>
          </ac:spMkLst>
        </pc:spChg>
      </pc:sldChg>
      <pc:sldChg chg="modSp mod">
        <pc:chgData name="Bianca van Kuringen" userId="0586fed0-031e-42f5-9b3f-fbebc18de680" providerId="ADAL" clId="{EE549DE2-E90A-40A1-80CD-EB6C216A388F}" dt="2025-08-22T11:22:54.518" v="98" actId="255"/>
        <pc:sldMkLst>
          <pc:docMk/>
          <pc:sldMk cId="0" sldId="262"/>
        </pc:sldMkLst>
        <pc:spChg chg="mod">
          <ac:chgData name="Bianca van Kuringen" userId="0586fed0-031e-42f5-9b3f-fbebc18de680" providerId="ADAL" clId="{EE549DE2-E90A-40A1-80CD-EB6C216A388F}" dt="2025-08-22T11:22:54.518" v="98" actId="255"/>
          <ac:spMkLst>
            <pc:docMk/>
            <pc:sldMk cId="0" sldId="262"/>
            <ac:spMk id="165" creationId="{00000000-0000-0000-0000-000000000000}"/>
          </ac:spMkLst>
        </pc:spChg>
      </pc:sldChg>
      <pc:sldChg chg="modSp mod">
        <pc:chgData name="Bianca van Kuringen" userId="0586fed0-031e-42f5-9b3f-fbebc18de680" providerId="ADAL" clId="{EE549DE2-E90A-40A1-80CD-EB6C216A388F}" dt="2025-08-22T11:23:24.283" v="141" actId="14100"/>
        <pc:sldMkLst>
          <pc:docMk/>
          <pc:sldMk cId="0" sldId="263"/>
        </pc:sldMkLst>
        <pc:spChg chg="mod">
          <ac:chgData name="Bianca van Kuringen" userId="0586fed0-031e-42f5-9b3f-fbebc18de680" providerId="ADAL" clId="{EE549DE2-E90A-40A1-80CD-EB6C216A388F}" dt="2025-08-22T11:23:20.137" v="139" actId="14100"/>
          <ac:spMkLst>
            <pc:docMk/>
            <pc:sldMk cId="0" sldId="263"/>
            <ac:spMk id="171" creationId="{00000000-0000-0000-0000-000000000000}"/>
          </ac:spMkLst>
        </pc:spChg>
        <pc:picChg chg="mod">
          <ac:chgData name="Bianca van Kuringen" userId="0586fed0-031e-42f5-9b3f-fbebc18de680" providerId="ADAL" clId="{EE549DE2-E90A-40A1-80CD-EB6C216A388F}" dt="2025-08-22T11:23:24.283" v="141" actId="14100"/>
          <ac:picMkLst>
            <pc:docMk/>
            <pc:sldMk cId="0" sldId="263"/>
            <ac:picMk id="172" creationId="{00000000-0000-0000-0000-000000000000}"/>
          </ac:picMkLst>
        </pc:picChg>
      </pc:sldChg>
      <pc:sldChg chg="modSp mod">
        <pc:chgData name="Bianca van Kuringen" userId="0586fed0-031e-42f5-9b3f-fbebc18de680" providerId="ADAL" clId="{EE549DE2-E90A-40A1-80CD-EB6C216A388F}" dt="2025-08-22T11:23:32.811" v="143" actId="1076"/>
        <pc:sldMkLst>
          <pc:docMk/>
          <pc:sldMk cId="0" sldId="264"/>
        </pc:sldMkLst>
        <pc:spChg chg="mod">
          <ac:chgData name="Bianca van Kuringen" userId="0586fed0-031e-42f5-9b3f-fbebc18de680" providerId="ADAL" clId="{EE549DE2-E90A-40A1-80CD-EB6C216A388F}" dt="2025-08-22T11:23:29.417" v="142" actId="255"/>
          <ac:spMkLst>
            <pc:docMk/>
            <pc:sldMk cId="0" sldId="264"/>
            <ac:spMk id="178" creationId="{00000000-0000-0000-0000-000000000000}"/>
          </ac:spMkLst>
        </pc:spChg>
        <pc:picChg chg="mod">
          <ac:chgData name="Bianca van Kuringen" userId="0586fed0-031e-42f5-9b3f-fbebc18de680" providerId="ADAL" clId="{EE549DE2-E90A-40A1-80CD-EB6C216A388F}" dt="2025-08-22T11:23:32.811" v="143" actId="1076"/>
          <ac:picMkLst>
            <pc:docMk/>
            <pc:sldMk cId="0" sldId="264"/>
            <ac:picMk id="179" creationId="{00000000-0000-0000-0000-000000000000}"/>
          </ac:picMkLst>
        </pc:picChg>
      </pc:sldChg>
      <pc:sldChg chg="modSp mod">
        <pc:chgData name="Bianca van Kuringen" userId="0586fed0-031e-42f5-9b3f-fbebc18de680" providerId="ADAL" clId="{EE549DE2-E90A-40A1-80CD-EB6C216A388F}" dt="2025-08-22T11:23:40.153" v="144" actId="255"/>
        <pc:sldMkLst>
          <pc:docMk/>
          <pc:sldMk cId="0" sldId="265"/>
        </pc:sldMkLst>
        <pc:spChg chg="mod">
          <ac:chgData name="Bianca van Kuringen" userId="0586fed0-031e-42f5-9b3f-fbebc18de680" providerId="ADAL" clId="{EE549DE2-E90A-40A1-80CD-EB6C216A388F}" dt="2025-08-22T11:23:40.153" v="144" actId="255"/>
          <ac:spMkLst>
            <pc:docMk/>
            <pc:sldMk cId="0" sldId="265"/>
            <ac:spMk id="185" creationId="{00000000-0000-0000-0000-000000000000}"/>
          </ac:spMkLst>
        </pc:spChg>
      </pc:sldChg>
      <pc:sldChg chg="modSp mod">
        <pc:chgData name="Bianca van Kuringen" userId="0586fed0-031e-42f5-9b3f-fbebc18de680" providerId="ADAL" clId="{EE549DE2-E90A-40A1-80CD-EB6C216A388F}" dt="2025-08-22T11:24:09.340" v="153" actId="20577"/>
        <pc:sldMkLst>
          <pc:docMk/>
          <pc:sldMk cId="0" sldId="266"/>
        </pc:sldMkLst>
        <pc:spChg chg="mod">
          <ac:chgData name="Bianca van Kuringen" userId="0586fed0-031e-42f5-9b3f-fbebc18de680" providerId="ADAL" clId="{EE549DE2-E90A-40A1-80CD-EB6C216A388F}" dt="2025-08-22T11:24:09.340" v="153" actId="20577"/>
          <ac:spMkLst>
            <pc:docMk/>
            <pc:sldMk cId="0" sldId="266"/>
            <ac:spMk id="192" creationId="{00000000-0000-0000-0000-000000000000}"/>
          </ac:spMkLst>
        </pc:spChg>
      </pc:sldChg>
      <pc:sldChg chg="modSp mod">
        <pc:chgData name="Bianca van Kuringen" userId="0586fed0-031e-42f5-9b3f-fbebc18de680" providerId="ADAL" clId="{EE549DE2-E90A-40A1-80CD-EB6C216A388F}" dt="2025-08-22T11:24:22.623" v="154" actId="255"/>
        <pc:sldMkLst>
          <pc:docMk/>
          <pc:sldMk cId="0" sldId="267"/>
        </pc:sldMkLst>
        <pc:spChg chg="mod">
          <ac:chgData name="Bianca van Kuringen" userId="0586fed0-031e-42f5-9b3f-fbebc18de680" providerId="ADAL" clId="{EE549DE2-E90A-40A1-80CD-EB6C216A388F}" dt="2025-08-22T11:24:22.623" v="154" actId="255"/>
          <ac:spMkLst>
            <pc:docMk/>
            <pc:sldMk cId="0" sldId="267"/>
            <ac:spMk id="198" creationId="{00000000-0000-0000-0000-000000000000}"/>
          </ac:spMkLst>
        </pc:spChg>
      </pc:sldChg>
      <pc:sldChg chg="modSp mod">
        <pc:chgData name="Bianca van Kuringen" userId="0586fed0-031e-42f5-9b3f-fbebc18de680" providerId="ADAL" clId="{EE549DE2-E90A-40A1-80CD-EB6C216A388F}" dt="2025-08-22T11:24:32.730" v="155" actId="255"/>
        <pc:sldMkLst>
          <pc:docMk/>
          <pc:sldMk cId="0" sldId="268"/>
        </pc:sldMkLst>
        <pc:spChg chg="mod">
          <ac:chgData name="Bianca van Kuringen" userId="0586fed0-031e-42f5-9b3f-fbebc18de680" providerId="ADAL" clId="{EE549DE2-E90A-40A1-80CD-EB6C216A388F}" dt="2025-08-22T11:24:32.730" v="155" actId="255"/>
          <ac:spMkLst>
            <pc:docMk/>
            <pc:sldMk cId="0" sldId="268"/>
            <ac:spMk id="204" creationId="{00000000-0000-0000-0000-000000000000}"/>
          </ac:spMkLst>
        </pc:spChg>
      </pc:sldChg>
      <pc:sldChg chg="modSp mod">
        <pc:chgData name="Bianca van Kuringen" userId="0586fed0-031e-42f5-9b3f-fbebc18de680" providerId="ADAL" clId="{EE549DE2-E90A-40A1-80CD-EB6C216A388F}" dt="2025-08-22T11:24:44.617" v="158" actId="20577"/>
        <pc:sldMkLst>
          <pc:docMk/>
          <pc:sldMk cId="0" sldId="269"/>
        </pc:sldMkLst>
        <pc:spChg chg="mod">
          <ac:chgData name="Bianca van Kuringen" userId="0586fed0-031e-42f5-9b3f-fbebc18de680" providerId="ADAL" clId="{EE549DE2-E90A-40A1-80CD-EB6C216A388F}" dt="2025-08-22T11:24:44.617" v="158" actId="20577"/>
          <ac:spMkLst>
            <pc:docMk/>
            <pc:sldMk cId="0" sldId="269"/>
            <ac:spMk id="210" creationId="{00000000-0000-0000-0000-000000000000}"/>
          </ac:spMkLst>
        </pc:spChg>
      </pc:sldChg>
      <pc:sldChg chg="modSp mod">
        <pc:chgData name="Bianca van Kuringen" userId="0586fed0-031e-42f5-9b3f-fbebc18de680" providerId="ADAL" clId="{EE549DE2-E90A-40A1-80CD-EB6C216A388F}" dt="2025-08-22T11:25:15.605" v="197" actId="20577"/>
        <pc:sldMkLst>
          <pc:docMk/>
          <pc:sldMk cId="0" sldId="271"/>
        </pc:sldMkLst>
        <pc:spChg chg="mod">
          <ac:chgData name="Bianca van Kuringen" userId="0586fed0-031e-42f5-9b3f-fbebc18de680" providerId="ADAL" clId="{EE549DE2-E90A-40A1-80CD-EB6C216A388F}" dt="2025-08-22T11:25:15.605" v="197" actId="20577"/>
          <ac:spMkLst>
            <pc:docMk/>
            <pc:sldMk cId="0" sldId="271"/>
            <ac:spMk id="237" creationId="{00000000-0000-0000-0000-000000000000}"/>
          </ac:spMkLst>
        </pc:spChg>
      </pc:sldChg>
      <pc:sldChg chg="modSp mod">
        <pc:chgData name="Bianca van Kuringen" userId="0586fed0-031e-42f5-9b3f-fbebc18de680" providerId="ADAL" clId="{EE549DE2-E90A-40A1-80CD-EB6C216A388F}" dt="2025-08-22T11:25:29.795" v="201" actId="14100"/>
        <pc:sldMkLst>
          <pc:docMk/>
          <pc:sldMk cId="0" sldId="272"/>
        </pc:sldMkLst>
        <pc:spChg chg="mod">
          <ac:chgData name="Bianca van Kuringen" userId="0586fed0-031e-42f5-9b3f-fbebc18de680" providerId="ADAL" clId="{EE549DE2-E90A-40A1-80CD-EB6C216A388F}" dt="2025-08-22T11:21:07.108" v="55" actId="27636"/>
          <ac:spMkLst>
            <pc:docMk/>
            <pc:sldMk cId="0" sldId="272"/>
            <ac:spMk id="244" creationId="{00000000-0000-0000-0000-000000000000}"/>
          </ac:spMkLst>
        </pc:spChg>
        <pc:spChg chg="mod">
          <ac:chgData name="Bianca van Kuringen" userId="0586fed0-031e-42f5-9b3f-fbebc18de680" providerId="ADAL" clId="{EE549DE2-E90A-40A1-80CD-EB6C216A388F}" dt="2025-08-22T11:25:29.795" v="201" actId="14100"/>
          <ac:spMkLst>
            <pc:docMk/>
            <pc:sldMk cId="0" sldId="272"/>
            <ac:spMk id="245" creationId="{00000000-0000-0000-0000-000000000000}"/>
          </ac:spMkLst>
        </pc:spChg>
      </pc:sldChg>
      <pc:sldChg chg="modSp mod">
        <pc:chgData name="Bianca van Kuringen" userId="0586fed0-031e-42f5-9b3f-fbebc18de680" providerId="ADAL" clId="{EE549DE2-E90A-40A1-80CD-EB6C216A388F}" dt="2025-08-22T11:25:45.678" v="204" actId="2711"/>
        <pc:sldMkLst>
          <pc:docMk/>
          <pc:sldMk cId="0" sldId="273"/>
        </pc:sldMkLst>
        <pc:spChg chg="mod">
          <ac:chgData name="Bianca van Kuringen" userId="0586fed0-031e-42f5-9b3f-fbebc18de680" providerId="ADAL" clId="{EE549DE2-E90A-40A1-80CD-EB6C216A388F}" dt="2025-08-22T11:25:45.678" v="204" actId="2711"/>
          <ac:spMkLst>
            <pc:docMk/>
            <pc:sldMk cId="0" sldId="273"/>
            <ac:spMk id="251" creationId="{00000000-0000-0000-0000-000000000000}"/>
          </ac:spMkLst>
        </pc:spChg>
      </pc:sldChg>
      <pc:sldChg chg="modSp mod">
        <pc:chgData name="Bianca van Kuringen" userId="0586fed0-031e-42f5-9b3f-fbebc18de680" providerId="ADAL" clId="{EE549DE2-E90A-40A1-80CD-EB6C216A388F}" dt="2025-08-22T11:25:58.215" v="208" actId="20577"/>
        <pc:sldMkLst>
          <pc:docMk/>
          <pc:sldMk cId="0" sldId="274"/>
        </pc:sldMkLst>
        <pc:spChg chg="mod">
          <ac:chgData name="Bianca van Kuringen" userId="0586fed0-031e-42f5-9b3f-fbebc18de680" providerId="ADAL" clId="{EE549DE2-E90A-40A1-80CD-EB6C216A388F}" dt="2025-08-22T11:25:58.215" v="208" actId="20577"/>
          <ac:spMkLst>
            <pc:docMk/>
            <pc:sldMk cId="0" sldId="274"/>
            <ac:spMk id="257" creationId="{00000000-0000-0000-0000-000000000000}"/>
          </ac:spMkLst>
        </pc:spChg>
      </pc:sldChg>
      <pc:sldChg chg="modSp mod">
        <pc:chgData name="Bianca van Kuringen" userId="0586fed0-031e-42f5-9b3f-fbebc18de680" providerId="ADAL" clId="{EE549DE2-E90A-40A1-80CD-EB6C216A388F}" dt="2025-08-22T11:26:17.053" v="215" actId="255"/>
        <pc:sldMkLst>
          <pc:docMk/>
          <pc:sldMk cId="0" sldId="275"/>
        </pc:sldMkLst>
        <pc:spChg chg="mod">
          <ac:chgData name="Bianca van Kuringen" userId="0586fed0-031e-42f5-9b3f-fbebc18de680" providerId="ADAL" clId="{EE549DE2-E90A-40A1-80CD-EB6C216A388F}" dt="2025-08-22T11:26:17.053" v="215" actId="255"/>
          <ac:spMkLst>
            <pc:docMk/>
            <pc:sldMk cId="0" sldId="275"/>
            <ac:spMk id="263" creationId="{00000000-0000-0000-0000-000000000000}"/>
          </ac:spMkLst>
        </pc:spChg>
      </pc:sldChg>
      <pc:sldChg chg="modSp mod">
        <pc:chgData name="Bianca van Kuringen" userId="0586fed0-031e-42f5-9b3f-fbebc18de680" providerId="ADAL" clId="{EE549DE2-E90A-40A1-80CD-EB6C216A388F}" dt="2025-08-22T11:26:29.661" v="218" actId="20577"/>
        <pc:sldMkLst>
          <pc:docMk/>
          <pc:sldMk cId="0" sldId="276"/>
        </pc:sldMkLst>
        <pc:spChg chg="mod">
          <ac:chgData name="Bianca van Kuringen" userId="0586fed0-031e-42f5-9b3f-fbebc18de680" providerId="ADAL" clId="{EE549DE2-E90A-40A1-80CD-EB6C216A388F}" dt="2025-08-22T11:26:29.661" v="218" actId="20577"/>
          <ac:spMkLst>
            <pc:docMk/>
            <pc:sldMk cId="0" sldId="276"/>
            <ac:spMk id="269" creationId="{00000000-0000-0000-0000-000000000000}"/>
          </ac:spMkLst>
        </pc:spChg>
      </pc:sldChg>
      <pc:sldChg chg="modSp mod">
        <pc:chgData name="Bianca van Kuringen" userId="0586fed0-031e-42f5-9b3f-fbebc18de680" providerId="ADAL" clId="{EE549DE2-E90A-40A1-80CD-EB6C216A388F}" dt="2025-08-22T11:26:52.742" v="224" actId="2711"/>
        <pc:sldMkLst>
          <pc:docMk/>
          <pc:sldMk cId="0" sldId="277"/>
        </pc:sldMkLst>
        <pc:spChg chg="mod">
          <ac:chgData name="Bianca van Kuringen" userId="0586fed0-031e-42f5-9b3f-fbebc18de680" providerId="ADAL" clId="{EE549DE2-E90A-40A1-80CD-EB6C216A388F}" dt="2025-08-22T11:26:52.742" v="224" actId="2711"/>
          <ac:spMkLst>
            <pc:docMk/>
            <pc:sldMk cId="0" sldId="277"/>
            <ac:spMk id="275" creationId="{00000000-0000-0000-0000-000000000000}"/>
          </ac:spMkLst>
        </pc:spChg>
      </pc:sldChg>
      <pc:sldChg chg="modSp mod">
        <pc:chgData name="Bianca van Kuringen" userId="0586fed0-031e-42f5-9b3f-fbebc18de680" providerId="ADAL" clId="{EE549DE2-E90A-40A1-80CD-EB6C216A388F}" dt="2025-08-22T11:27:01.667" v="226" actId="255"/>
        <pc:sldMkLst>
          <pc:docMk/>
          <pc:sldMk cId="0" sldId="278"/>
        </pc:sldMkLst>
        <pc:spChg chg="mod">
          <ac:chgData name="Bianca van Kuringen" userId="0586fed0-031e-42f5-9b3f-fbebc18de680" providerId="ADAL" clId="{EE549DE2-E90A-40A1-80CD-EB6C216A388F}" dt="2025-08-22T11:27:01.667" v="226" actId="255"/>
          <ac:spMkLst>
            <pc:docMk/>
            <pc:sldMk cId="0" sldId="278"/>
            <ac:spMk id="281" creationId="{00000000-0000-0000-0000-000000000000}"/>
          </ac:spMkLst>
        </pc:spChg>
      </pc:sldChg>
      <pc:sldChg chg="modSp mod">
        <pc:chgData name="Bianca van Kuringen" userId="0586fed0-031e-42f5-9b3f-fbebc18de680" providerId="ADAL" clId="{EE549DE2-E90A-40A1-80CD-EB6C216A388F}" dt="2025-08-22T11:27:12.534" v="228" actId="14100"/>
        <pc:sldMkLst>
          <pc:docMk/>
          <pc:sldMk cId="0" sldId="279"/>
        </pc:sldMkLst>
        <pc:spChg chg="mod">
          <ac:chgData name="Bianca van Kuringen" userId="0586fed0-031e-42f5-9b3f-fbebc18de680" providerId="ADAL" clId="{EE549DE2-E90A-40A1-80CD-EB6C216A388F}" dt="2025-08-22T11:27:12.534" v="228" actId="14100"/>
          <ac:spMkLst>
            <pc:docMk/>
            <pc:sldMk cId="0" sldId="279"/>
            <ac:spMk id="287" creationId="{00000000-0000-0000-0000-000000000000}"/>
          </ac:spMkLst>
        </pc:spChg>
      </pc:sldChg>
      <pc:sldChg chg="modSp mod">
        <pc:chgData name="Bianca van Kuringen" userId="0586fed0-031e-42f5-9b3f-fbebc18de680" providerId="ADAL" clId="{EE549DE2-E90A-40A1-80CD-EB6C216A388F}" dt="2025-08-22T11:27:24.844" v="234" actId="20577"/>
        <pc:sldMkLst>
          <pc:docMk/>
          <pc:sldMk cId="0" sldId="280"/>
        </pc:sldMkLst>
        <pc:spChg chg="mod">
          <ac:chgData name="Bianca van Kuringen" userId="0586fed0-031e-42f5-9b3f-fbebc18de680" providerId="ADAL" clId="{EE549DE2-E90A-40A1-80CD-EB6C216A388F}" dt="2025-08-22T11:27:24.844" v="234" actId="20577"/>
          <ac:spMkLst>
            <pc:docMk/>
            <pc:sldMk cId="0" sldId="280"/>
            <ac:spMk id="293" creationId="{00000000-0000-0000-0000-000000000000}"/>
          </ac:spMkLst>
        </pc:spChg>
      </pc:sldChg>
      <pc:sldChg chg="modSp mod">
        <pc:chgData name="Bianca van Kuringen" userId="0586fed0-031e-42f5-9b3f-fbebc18de680" providerId="ADAL" clId="{EE549DE2-E90A-40A1-80CD-EB6C216A388F}" dt="2025-08-22T11:27:42.363" v="239" actId="20577"/>
        <pc:sldMkLst>
          <pc:docMk/>
          <pc:sldMk cId="0" sldId="281"/>
        </pc:sldMkLst>
        <pc:spChg chg="mod">
          <ac:chgData name="Bianca van Kuringen" userId="0586fed0-031e-42f5-9b3f-fbebc18de680" providerId="ADAL" clId="{EE549DE2-E90A-40A1-80CD-EB6C216A388F}" dt="2025-08-22T11:27:42.363" v="239" actId="20577"/>
          <ac:spMkLst>
            <pc:docMk/>
            <pc:sldMk cId="0" sldId="281"/>
            <ac:spMk id="299" creationId="{00000000-0000-0000-0000-000000000000}"/>
          </ac:spMkLst>
        </pc:spChg>
      </pc:sldChg>
      <pc:sldChg chg="modSp mod">
        <pc:chgData name="Bianca van Kuringen" userId="0586fed0-031e-42f5-9b3f-fbebc18de680" providerId="ADAL" clId="{EE549DE2-E90A-40A1-80CD-EB6C216A388F}" dt="2025-08-22T11:27:50.753" v="240" actId="255"/>
        <pc:sldMkLst>
          <pc:docMk/>
          <pc:sldMk cId="0" sldId="282"/>
        </pc:sldMkLst>
        <pc:spChg chg="mod">
          <ac:chgData name="Bianca van Kuringen" userId="0586fed0-031e-42f5-9b3f-fbebc18de680" providerId="ADAL" clId="{EE549DE2-E90A-40A1-80CD-EB6C216A388F}" dt="2025-08-22T11:27:50.753" v="240" actId="255"/>
          <ac:spMkLst>
            <pc:docMk/>
            <pc:sldMk cId="0" sldId="282"/>
            <ac:spMk id="30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75111f3e6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375111f3e6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fb16c9ca8c_3_171: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fb16c9ca8c_3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fb16c9ca8c_3_177: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2fb16c9ca8c_3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fb16c9ca8c_3_182: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fb16c9ca8c_3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fb16c9ca8c_3_187: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2fb16c9ca8c_3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fb16c9ca8c_3_192: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2fb16c9ca8c_3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fb16c9ca8c_3_218:notes"/>
          <p:cNvSpPr>
            <a:spLocks noGrp="1" noRot="1" noChangeAspect="1"/>
          </p:cNvSpPr>
          <p:nvPr>
            <p:ph type="sldImg" idx="2"/>
          </p:nvPr>
        </p:nvSpPr>
        <p:spPr>
          <a:xfrm>
            <a:off x="368050" y="612721"/>
            <a:ext cx="5888700" cy="3063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fb16c9ca8c_3_218:notes"/>
          <p:cNvSpPr txBox="1">
            <a:spLocks noGrp="1"/>
          </p:cNvSpPr>
          <p:nvPr>
            <p:ph type="body" idx="1"/>
          </p:nvPr>
        </p:nvSpPr>
        <p:spPr>
          <a:xfrm>
            <a:off x="662490" y="3880567"/>
            <a:ext cx="5299800" cy="3676200"/>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fb16c9ca8c_8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2fb16c9ca8c_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65c501df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41" name="Google Shape;241;g3765c501df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765c501df6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3765c501df6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765c501df6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3765c501df6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765c501df6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3765c501df6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765c501df6_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3765c501df6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765c501df6_1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3765c501df6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765c501df6_1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3765c501df6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765c501df6_1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3765c501df6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78c589fe19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278c589fe19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78c589fe19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278c589fe19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6c84a73f27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36c84a73f27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fb16c9ca8c_3_165: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2fb16c9ca8c_3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eldia vaste foto">
  <p:cSld name="1_Titeldia vaste foto">
    <p:spTree>
      <p:nvGrpSpPr>
        <p:cNvPr id="1" name="Shape 15"/>
        <p:cNvGrpSpPr/>
        <p:nvPr/>
      </p:nvGrpSpPr>
      <p:grpSpPr>
        <a:xfrm>
          <a:off x="0" y="0"/>
          <a:ext cx="0" cy="0"/>
          <a:chOff x="0" y="0"/>
          <a:chExt cx="0" cy="0"/>
        </a:xfrm>
      </p:grpSpPr>
      <p:pic>
        <p:nvPicPr>
          <p:cNvPr id="16" name="Google Shape;16;p17" descr="SPVOZN_PPT_SCE_HGL_1920x1080px_RGB1.jpg"/>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7" name="Google Shape;17;p17" descr="_HVA2390.jpg"/>
          <p:cNvPicPr preferRelativeResize="0"/>
          <p:nvPr/>
        </p:nvPicPr>
        <p:blipFill rotWithShape="1">
          <a:blip r:embed="rId3">
            <a:alphaModFix/>
          </a:blip>
          <a:srcRect/>
          <a:stretch/>
        </p:blipFill>
        <p:spPr>
          <a:xfrm>
            <a:off x="3192463" y="1279525"/>
            <a:ext cx="5280025" cy="3182938"/>
          </a:xfrm>
          <a:prstGeom prst="rect">
            <a:avLst/>
          </a:prstGeom>
          <a:noFill/>
          <a:ln>
            <a:noFill/>
          </a:ln>
        </p:spPr>
      </p:pic>
      <p:sp>
        <p:nvSpPr>
          <p:cNvPr id="18" name="Google Shape;18;p17"/>
          <p:cNvSpPr txBox="1">
            <a:spLocks noGrp="1"/>
          </p:cNvSpPr>
          <p:nvPr>
            <p:ph type="subTitle" idx="1"/>
          </p:nvPr>
        </p:nvSpPr>
        <p:spPr>
          <a:xfrm>
            <a:off x="339685" y="2914654"/>
            <a:ext cx="2853176" cy="1314450"/>
          </a:xfrm>
          <a:prstGeom prst="rect">
            <a:avLst/>
          </a:prstGeom>
          <a:noFill/>
          <a:ln>
            <a:noFill/>
          </a:ln>
        </p:spPr>
        <p:txBody>
          <a:bodyPr spcFirstLastPara="1" wrap="square" lIns="0" tIns="45700" rIns="91425" bIns="0" anchor="t" anchorCtr="0">
            <a:normAutofit/>
          </a:bodyPr>
          <a:lstStyle>
            <a:lvl1pPr lvl="0" algn="l">
              <a:lnSpc>
                <a:spcPct val="80000"/>
              </a:lnSpc>
              <a:spcBef>
                <a:spcPts val="460"/>
              </a:spcBef>
              <a:spcAft>
                <a:spcPts val="0"/>
              </a:spcAft>
              <a:buClr>
                <a:schemeClr val="dk1"/>
              </a:buClr>
              <a:buSzPts val="2300"/>
              <a:buNone/>
              <a:defRPr sz="2300" b="1">
                <a:solidFill>
                  <a:schemeClr val="dk1"/>
                </a:solidFill>
              </a:defRPr>
            </a:lvl1pPr>
            <a:lvl2pPr lvl="1" algn="ctr">
              <a:lnSpc>
                <a:spcPct val="100000"/>
              </a:lnSpc>
              <a:spcBef>
                <a:spcPts val="560"/>
              </a:spcBef>
              <a:spcAft>
                <a:spcPts val="0"/>
              </a:spcAft>
              <a:buClr>
                <a:srgbClr val="9B9694"/>
              </a:buClr>
              <a:buSzPts val="2800"/>
              <a:buNone/>
              <a:defRPr>
                <a:solidFill>
                  <a:srgbClr val="9B9694"/>
                </a:solidFill>
              </a:defRPr>
            </a:lvl2pPr>
            <a:lvl3pPr lvl="2" algn="ctr">
              <a:lnSpc>
                <a:spcPct val="100000"/>
              </a:lnSpc>
              <a:spcBef>
                <a:spcPts val="480"/>
              </a:spcBef>
              <a:spcAft>
                <a:spcPts val="0"/>
              </a:spcAft>
              <a:buClr>
                <a:srgbClr val="9B9694"/>
              </a:buClr>
              <a:buSzPts val="2400"/>
              <a:buNone/>
              <a:defRPr>
                <a:solidFill>
                  <a:srgbClr val="9B9694"/>
                </a:solidFill>
              </a:defRPr>
            </a:lvl3pPr>
            <a:lvl4pPr lvl="3" algn="ctr">
              <a:lnSpc>
                <a:spcPct val="100000"/>
              </a:lnSpc>
              <a:spcBef>
                <a:spcPts val="400"/>
              </a:spcBef>
              <a:spcAft>
                <a:spcPts val="0"/>
              </a:spcAft>
              <a:buClr>
                <a:srgbClr val="9B9694"/>
              </a:buClr>
              <a:buSzPts val="2000"/>
              <a:buNone/>
              <a:defRPr>
                <a:solidFill>
                  <a:srgbClr val="9B9694"/>
                </a:solidFill>
              </a:defRPr>
            </a:lvl4pPr>
            <a:lvl5pPr lvl="4" algn="ctr">
              <a:lnSpc>
                <a:spcPct val="100000"/>
              </a:lnSpc>
              <a:spcBef>
                <a:spcPts val="400"/>
              </a:spcBef>
              <a:spcAft>
                <a:spcPts val="0"/>
              </a:spcAft>
              <a:buClr>
                <a:srgbClr val="9B9694"/>
              </a:buClr>
              <a:buSzPts val="2000"/>
              <a:buNone/>
              <a:defRPr>
                <a:solidFill>
                  <a:srgbClr val="9B9694"/>
                </a:solidFill>
              </a:defRPr>
            </a:lvl5pPr>
            <a:lvl6pPr lvl="5" algn="ctr">
              <a:lnSpc>
                <a:spcPct val="100000"/>
              </a:lnSpc>
              <a:spcBef>
                <a:spcPts val="400"/>
              </a:spcBef>
              <a:spcAft>
                <a:spcPts val="0"/>
              </a:spcAft>
              <a:buClr>
                <a:srgbClr val="9B9694"/>
              </a:buClr>
              <a:buSzPts val="2000"/>
              <a:buNone/>
              <a:defRPr>
                <a:solidFill>
                  <a:srgbClr val="9B9694"/>
                </a:solidFill>
              </a:defRPr>
            </a:lvl6pPr>
            <a:lvl7pPr lvl="6" algn="ctr">
              <a:lnSpc>
                <a:spcPct val="100000"/>
              </a:lnSpc>
              <a:spcBef>
                <a:spcPts val="400"/>
              </a:spcBef>
              <a:spcAft>
                <a:spcPts val="0"/>
              </a:spcAft>
              <a:buClr>
                <a:srgbClr val="9B9694"/>
              </a:buClr>
              <a:buSzPts val="2000"/>
              <a:buNone/>
              <a:defRPr>
                <a:solidFill>
                  <a:srgbClr val="9B9694"/>
                </a:solidFill>
              </a:defRPr>
            </a:lvl7pPr>
            <a:lvl8pPr lvl="7" algn="ctr">
              <a:lnSpc>
                <a:spcPct val="100000"/>
              </a:lnSpc>
              <a:spcBef>
                <a:spcPts val="400"/>
              </a:spcBef>
              <a:spcAft>
                <a:spcPts val="0"/>
              </a:spcAft>
              <a:buClr>
                <a:srgbClr val="9B9694"/>
              </a:buClr>
              <a:buSzPts val="2000"/>
              <a:buNone/>
              <a:defRPr>
                <a:solidFill>
                  <a:srgbClr val="9B9694"/>
                </a:solidFill>
              </a:defRPr>
            </a:lvl8pPr>
            <a:lvl9pPr lvl="8" algn="ctr">
              <a:lnSpc>
                <a:spcPct val="100000"/>
              </a:lnSpc>
              <a:spcBef>
                <a:spcPts val="400"/>
              </a:spcBef>
              <a:spcAft>
                <a:spcPts val="0"/>
              </a:spcAft>
              <a:buClr>
                <a:srgbClr val="9B9694"/>
              </a:buClr>
              <a:buSzPts val="2000"/>
              <a:buNone/>
              <a:defRPr>
                <a:solidFill>
                  <a:srgbClr val="9B9694"/>
                </a:solidFill>
              </a:defRPr>
            </a:lvl9pPr>
          </a:lstStyle>
          <a:p>
            <a:endParaRPr/>
          </a:p>
        </p:txBody>
      </p:sp>
      <p:sp>
        <p:nvSpPr>
          <p:cNvPr id="19" name="Google Shape;19;p17"/>
          <p:cNvSpPr txBox="1"/>
          <p:nvPr/>
        </p:nvSpPr>
        <p:spPr>
          <a:xfrm>
            <a:off x="92984" y="4809748"/>
            <a:ext cx="1156536"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nl-NL" sz="800" b="0" i="0" u="none" strike="noStrike" cap="none">
                <a:solidFill>
                  <a:srgbClr val="49403F"/>
                </a:solidFill>
                <a:latin typeface="Arial"/>
                <a:ea typeface="Arial"/>
                <a:cs typeface="Arial"/>
                <a:sym typeface="Arial"/>
              </a:rPr>
              <a:t>Henegouwenlaan,</a:t>
            </a:r>
            <a:endParaRPr sz="800" b="0" i="0" u="none" strike="noStrike" cap="none">
              <a:solidFill>
                <a:srgbClr val="49403F"/>
              </a:solidFill>
              <a:latin typeface="Arial"/>
              <a:ea typeface="Arial"/>
              <a:cs typeface="Arial"/>
              <a:sym typeface="Arial"/>
            </a:endParaRPr>
          </a:p>
        </p:txBody>
      </p:sp>
      <p:sp>
        <p:nvSpPr>
          <p:cNvPr id="20" name="Google Shape;20;p17"/>
          <p:cNvSpPr txBox="1">
            <a:spLocks noGrp="1"/>
          </p:cNvSpPr>
          <p:nvPr>
            <p:ph type="body" idx="2"/>
          </p:nvPr>
        </p:nvSpPr>
        <p:spPr>
          <a:xfrm>
            <a:off x="1113287" y="4810879"/>
            <a:ext cx="2200275" cy="2143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
              </a:spcBef>
              <a:spcAft>
                <a:spcPts val="0"/>
              </a:spcAft>
              <a:buClr>
                <a:srgbClr val="49403F"/>
              </a:buClr>
              <a:buSzPts val="800"/>
              <a:buNone/>
              <a:defRPr sz="800">
                <a:solidFill>
                  <a:srgbClr val="49403F"/>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p17"/>
          <p:cNvSpPr txBox="1">
            <a:spLocks noGrp="1"/>
          </p:cNvSpPr>
          <p:nvPr>
            <p:ph type="ctrTitle"/>
          </p:nvPr>
        </p:nvSpPr>
        <p:spPr>
          <a:xfrm>
            <a:off x="332590" y="1280120"/>
            <a:ext cx="5017227" cy="1102519"/>
          </a:xfrm>
          <a:prstGeom prst="rect">
            <a:avLst/>
          </a:prstGeom>
          <a:noFill/>
          <a:ln>
            <a:noFill/>
          </a:ln>
        </p:spPr>
        <p:txBody>
          <a:bodyPr spcFirstLastPara="1" wrap="square" lIns="0" tIns="0" rIns="36000" bIns="0" anchor="t" anchorCtr="0">
            <a:normAutofit/>
          </a:bodyPr>
          <a:lstStyle>
            <a:lvl1pPr lvl="0" algn="l">
              <a:lnSpc>
                <a:spcPct val="80000"/>
              </a:lnSpc>
              <a:spcBef>
                <a:spcPts val="0"/>
              </a:spcBef>
              <a:spcAft>
                <a:spcPts val="0"/>
              </a:spcAft>
              <a:buClr>
                <a:schemeClr val="dk2"/>
              </a:buClr>
              <a:buSzPts val="44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g2fb16c9ca8c_3_24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dk1"/>
              </a:buClr>
              <a:buSzPts val="5200"/>
              <a:buFont typeface="Arial"/>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0" name="Google Shape;80;g2fb16c9ca8c_3_24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49403F"/>
              </a:buClr>
              <a:buSzPts val="2800"/>
              <a:buNone/>
              <a:defRPr sz="2800"/>
            </a:lvl1pPr>
            <a:lvl2pPr lvl="1" algn="ctr">
              <a:lnSpc>
                <a:spcPct val="100000"/>
              </a:lnSpc>
              <a:spcBef>
                <a:spcPts val="0"/>
              </a:spcBef>
              <a:spcAft>
                <a:spcPts val="0"/>
              </a:spcAft>
              <a:buClr>
                <a:srgbClr val="49403F"/>
              </a:buClr>
              <a:buSzPts val="2800"/>
              <a:buNone/>
              <a:defRPr sz="2800"/>
            </a:lvl2pPr>
            <a:lvl3pPr lvl="2" algn="ctr">
              <a:lnSpc>
                <a:spcPct val="100000"/>
              </a:lnSpc>
              <a:spcBef>
                <a:spcPts val="0"/>
              </a:spcBef>
              <a:spcAft>
                <a:spcPts val="0"/>
              </a:spcAft>
              <a:buClr>
                <a:srgbClr val="49403F"/>
              </a:buClr>
              <a:buSzPts val="2800"/>
              <a:buNone/>
              <a:defRPr sz="2800"/>
            </a:lvl3pPr>
            <a:lvl4pPr lvl="3" algn="ctr">
              <a:lnSpc>
                <a:spcPct val="100000"/>
              </a:lnSpc>
              <a:spcBef>
                <a:spcPts val="0"/>
              </a:spcBef>
              <a:spcAft>
                <a:spcPts val="0"/>
              </a:spcAft>
              <a:buClr>
                <a:srgbClr val="49403F"/>
              </a:buClr>
              <a:buSzPts val="2800"/>
              <a:buNone/>
              <a:defRPr sz="2800"/>
            </a:lvl4pPr>
            <a:lvl5pPr lvl="4" algn="ctr">
              <a:lnSpc>
                <a:spcPct val="100000"/>
              </a:lnSpc>
              <a:spcBef>
                <a:spcPts val="0"/>
              </a:spcBef>
              <a:spcAft>
                <a:spcPts val="0"/>
              </a:spcAft>
              <a:buClr>
                <a:srgbClr val="49403F"/>
              </a:buClr>
              <a:buSzPts val="2800"/>
              <a:buNone/>
              <a:defRPr sz="2800"/>
            </a:lvl5pPr>
            <a:lvl6pPr lvl="5" algn="ctr">
              <a:lnSpc>
                <a:spcPct val="100000"/>
              </a:lnSpc>
              <a:spcBef>
                <a:spcPts val="0"/>
              </a:spcBef>
              <a:spcAft>
                <a:spcPts val="0"/>
              </a:spcAft>
              <a:buClr>
                <a:schemeClr val="dk1"/>
              </a:buClr>
              <a:buSzPts val="2800"/>
              <a:buNone/>
              <a:defRPr sz="2800"/>
            </a:lvl6pPr>
            <a:lvl7pPr lvl="6" algn="ctr">
              <a:lnSpc>
                <a:spcPct val="100000"/>
              </a:lnSpc>
              <a:spcBef>
                <a:spcPts val="0"/>
              </a:spcBef>
              <a:spcAft>
                <a:spcPts val="0"/>
              </a:spcAft>
              <a:buClr>
                <a:schemeClr val="dk1"/>
              </a:buClr>
              <a:buSzPts val="2800"/>
              <a:buNone/>
              <a:defRPr sz="2800"/>
            </a:lvl7pPr>
            <a:lvl8pPr lvl="7" algn="ctr">
              <a:lnSpc>
                <a:spcPct val="100000"/>
              </a:lnSpc>
              <a:spcBef>
                <a:spcPts val="0"/>
              </a:spcBef>
              <a:spcAft>
                <a:spcPts val="0"/>
              </a:spcAft>
              <a:buClr>
                <a:schemeClr val="dk1"/>
              </a:buClr>
              <a:buSzPts val="2800"/>
              <a:buNone/>
              <a:defRPr sz="2800"/>
            </a:lvl8pPr>
            <a:lvl9pPr lvl="8" algn="ctr">
              <a:lnSpc>
                <a:spcPct val="100000"/>
              </a:lnSpc>
              <a:spcBef>
                <a:spcPts val="0"/>
              </a:spcBef>
              <a:spcAft>
                <a:spcPts val="0"/>
              </a:spcAft>
              <a:buClr>
                <a:schemeClr val="dk1"/>
              </a:buClr>
              <a:buSzPts val="2800"/>
              <a:buNone/>
              <a:defRPr sz="2800"/>
            </a:lvl9pPr>
          </a:lstStyle>
          <a:p>
            <a:endParaRPr/>
          </a:p>
        </p:txBody>
      </p:sp>
      <p:sp>
        <p:nvSpPr>
          <p:cNvPr id="81" name="Google Shape;81;g2fb16c9ca8c_3_2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1pPr>
            <a:lvl2pPr marL="0" marR="0" lvl="1"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2pPr>
            <a:lvl3pPr marL="0" marR="0" lvl="2"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3pPr>
            <a:lvl4pPr marL="0" marR="0" lvl="3"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4pPr>
            <a:lvl5pPr marL="0" marR="0" lvl="4"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5pPr>
            <a:lvl6pPr marL="0" marR="0" lvl="5"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6pPr>
            <a:lvl7pPr marL="0" marR="0" lvl="6"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7pPr>
            <a:lvl8pPr marL="0" marR="0" lvl="7"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8pPr>
            <a:lvl9pPr marL="0" marR="0" lvl="8"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kst">
  <p:cSld name="Tekst">
    <p:spTree>
      <p:nvGrpSpPr>
        <p:cNvPr id="1" name="Shape 82"/>
        <p:cNvGrpSpPr/>
        <p:nvPr/>
      </p:nvGrpSpPr>
      <p:grpSpPr>
        <a:xfrm>
          <a:off x="0" y="0"/>
          <a:ext cx="0" cy="0"/>
          <a:chOff x="0" y="0"/>
          <a:chExt cx="0" cy="0"/>
        </a:xfrm>
      </p:grpSpPr>
      <p:pic>
        <p:nvPicPr>
          <p:cNvPr id="83" name="Google Shape;83;g2fb16c9ca8c_3_249" descr="SPVOZN_PPT_SCE_HGL_1920x1080px_RGB4.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4" name="Google Shape;84;g2fb16c9ca8c_3_249"/>
          <p:cNvSpPr txBox="1">
            <a:spLocks noGrp="1"/>
          </p:cNvSpPr>
          <p:nvPr>
            <p:ph type="body" idx="1"/>
          </p:nvPr>
        </p:nvSpPr>
        <p:spPr>
          <a:xfrm>
            <a:off x="211023" y="486554"/>
            <a:ext cx="8353800" cy="746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80"/>
              </a:spcBef>
              <a:spcAft>
                <a:spcPts val="0"/>
              </a:spcAft>
              <a:buClr>
                <a:schemeClr val="dk2"/>
              </a:buClr>
              <a:buSzPts val="4400"/>
              <a:buFont typeface="Arial"/>
              <a:buNone/>
              <a:defRPr sz="4400" b="1">
                <a:solidFill>
                  <a:schemeClr val="dk2"/>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g2fb16c9ca8c_3_249"/>
          <p:cNvSpPr txBox="1">
            <a:spLocks noGrp="1"/>
          </p:cNvSpPr>
          <p:nvPr>
            <p:ph type="body" idx="2"/>
          </p:nvPr>
        </p:nvSpPr>
        <p:spPr>
          <a:xfrm>
            <a:off x="211023" y="1423887"/>
            <a:ext cx="2718300" cy="3151800"/>
          </a:xfrm>
          <a:prstGeom prst="rect">
            <a:avLst/>
          </a:prstGeom>
          <a:noFill/>
          <a:ln>
            <a:noFill/>
          </a:ln>
        </p:spPr>
        <p:txBody>
          <a:bodyPr spcFirstLastPara="1" wrap="square" lIns="91425" tIns="45700" rIns="91425" bIns="45700" anchor="t" anchorCtr="0">
            <a:normAutofit/>
          </a:bodyPr>
          <a:lstStyle>
            <a:lvl1pPr marL="457200" lvl="0" indent="-228600" algn="l">
              <a:lnSpc>
                <a:spcPct val="80000"/>
              </a:lnSpc>
              <a:spcBef>
                <a:spcPts val="440"/>
              </a:spcBef>
              <a:spcAft>
                <a:spcPts val="0"/>
              </a:spcAft>
              <a:buClr>
                <a:schemeClr val="dk1"/>
              </a:buClr>
              <a:buSzPts val="2200"/>
              <a:buFont typeface="Arial"/>
              <a:buNone/>
              <a:defRPr sz="2200" b="1">
                <a:solidFill>
                  <a:schemeClr val="dk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g2fb16c9ca8c_3_249"/>
          <p:cNvSpPr txBox="1">
            <a:spLocks noGrp="1"/>
          </p:cNvSpPr>
          <p:nvPr>
            <p:ph type="body" idx="3"/>
          </p:nvPr>
        </p:nvSpPr>
        <p:spPr>
          <a:xfrm>
            <a:off x="3008775" y="1423887"/>
            <a:ext cx="5556000" cy="3151800"/>
          </a:xfrm>
          <a:prstGeom prst="rect">
            <a:avLst/>
          </a:prstGeom>
          <a:noFill/>
          <a:ln>
            <a:noFill/>
          </a:ln>
        </p:spPr>
        <p:txBody>
          <a:bodyPr spcFirstLastPara="1" wrap="square" lIns="91425" tIns="45700" rIns="91425" bIns="45700" anchor="t" anchorCtr="0">
            <a:noAutofit/>
          </a:bodyPr>
          <a:lstStyle>
            <a:lvl1pPr marL="457200" lvl="0" indent="-228600" algn="l">
              <a:lnSpc>
                <a:spcPct val="70000"/>
              </a:lnSpc>
              <a:spcBef>
                <a:spcPts val="320"/>
              </a:spcBef>
              <a:spcAft>
                <a:spcPts val="0"/>
              </a:spcAft>
              <a:buClr>
                <a:schemeClr val="dk1"/>
              </a:buClr>
              <a:buSzPts val="1600"/>
              <a:buFont typeface="Arial"/>
              <a:buNone/>
              <a:defRPr sz="1600" b="0">
                <a:solidFill>
                  <a:schemeClr val="dk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g2fb16c9ca8c_3_2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9" name="Google Shape;89;g2fb16c9ca8c_3_2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0"/>
              </a:spcBef>
              <a:spcAft>
                <a:spcPts val="0"/>
              </a:spcAft>
              <a:buClr>
                <a:srgbClr val="49403F"/>
              </a:buClr>
              <a:buSzPts val="1800"/>
              <a:buChar char="●"/>
              <a:defRPr/>
            </a:lvl1pPr>
            <a:lvl2pPr marL="914400" lvl="1" indent="-317500" algn="l">
              <a:lnSpc>
                <a:spcPct val="100000"/>
              </a:lnSpc>
              <a:spcBef>
                <a:spcPts val="0"/>
              </a:spcBef>
              <a:spcAft>
                <a:spcPts val="0"/>
              </a:spcAft>
              <a:buClr>
                <a:srgbClr val="49403F"/>
              </a:buClr>
              <a:buSzPts val="1400"/>
              <a:buChar char="○"/>
              <a:defRPr/>
            </a:lvl2pPr>
            <a:lvl3pPr marL="1371600" lvl="2" indent="-317500" algn="l">
              <a:lnSpc>
                <a:spcPct val="100000"/>
              </a:lnSpc>
              <a:spcBef>
                <a:spcPts val="0"/>
              </a:spcBef>
              <a:spcAft>
                <a:spcPts val="0"/>
              </a:spcAft>
              <a:buClr>
                <a:srgbClr val="49403F"/>
              </a:buClr>
              <a:buSzPts val="1400"/>
              <a:buChar char="■"/>
              <a:defRPr/>
            </a:lvl3pPr>
            <a:lvl4pPr marL="1828800" lvl="3" indent="-317500" algn="l">
              <a:lnSpc>
                <a:spcPct val="100000"/>
              </a:lnSpc>
              <a:spcBef>
                <a:spcPts val="0"/>
              </a:spcBef>
              <a:spcAft>
                <a:spcPts val="0"/>
              </a:spcAft>
              <a:buClr>
                <a:srgbClr val="49403F"/>
              </a:buClr>
              <a:buSzPts val="1400"/>
              <a:buChar char="●"/>
              <a:defRPr/>
            </a:lvl4pPr>
            <a:lvl5pPr marL="2286000" lvl="4" indent="-317500" algn="l">
              <a:lnSpc>
                <a:spcPct val="100000"/>
              </a:lnSpc>
              <a:spcBef>
                <a:spcPts val="0"/>
              </a:spcBef>
              <a:spcAft>
                <a:spcPts val="0"/>
              </a:spcAft>
              <a:buClr>
                <a:srgbClr val="49403F"/>
              </a:buClr>
              <a:buSzPts val="1400"/>
              <a:buChar char="○"/>
              <a:defRPr/>
            </a:lvl5pPr>
            <a:lvl6pPr marL="2743200" lvl="5" indent="-317500" algn="l">
              <a:lnSpc>
                <a:spcPct val="100000"/>
              </a:lnSpc>
              <a:spcBef>
                <a:spcPts val="0"/>
              </a:spcBef>
              <a:spcAft>
                <a:spcPts val="0"/>
              </a:spcAft>
              <a:buClr>
                <a:schemeClr val="dk1"/>
              </a:buClr>
              <a:buSzPts val="1400"/>
              <a:buChar char="■"/>
              <a:defRPr/>
            </a:lvl6pPr>
            <a:lvl7pPr marL="3200400" lvl="6" indent="-317500" algn="l">
              <a:lnSpc>
                <a:spcPct val="100000"/>
              </a:lnSpc>
              <a:spcBef>
                <a:spcPts val="0"/>
              </a:spcBef>
              <a:spcAft>
                <a:spcPts val="0"/>
              </a:spcAft>
              <a:buClr>
                <a:schemeClr val="dk1"/>
              </a:buClr>
              <a:buSzPts val="1400"/>
              <a:buChar char="●"/>
              <a:defRPr/>
            </a:lvl7pPr>
            <a:lvl8pPr marL="3657600" lvl="7" indent="-317500" algn="l">
              <a:lnSpc>
                <a:spcPct val="100000"/>
              </a:lnSpc>
              <a:spcBef>
                <a:spcPts val="0"/>
              </a:spcBef>
              <a:spcAft>
                <a:spcPts val="0"/>
              </a:spcAft>
              <a:buClr>
                <a:schemeClr val="dk1"/>
              </a:buClr>
              <a:buSzPts val="1400"/>
              <a:buChar char="○"/>
              <a:defRPr/>
            </a:lvl8pPr>
            <a:lvl9pPr marL="4114800" lvl="8" indent="-317500" algn="l">
              <a:lnSpc>
                <a:spcPct val="100000"/>
              </a:lnSpc>
              <a:spcBef>
                <a:spcPts val="0"/>
              </a:spcBef>
              <a:spcAft>
                <a:spcPts val="0"/>
              </a:spcAft>
              <a:buClr>
                <a:schemeClr val="dk1"/>
              </a:buClr>
              <a:buSzPts val="1400"/>
              <a:buChar char="■"/>
              <a:defRPr/>
            </a:lvl9pPr>
          </a:lstStyle>
          <a:p>
            <a:endParaRPr/>
          </a:p>
        </p:txBody>
      </p:sp>
      <p:sp>
        <p:nvSpPr>
          <p:cNvPr id="90" name="Google Shape;90;g2fb16c9ca8c_3_2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1pPr>
            <a:lvl2pPr marL="0" marR="0" lvl="1"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2pPr>
            <a:lvl3pPr marL="0" marR="0" lvl="2"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3pPr>
            <a:lvl4pPr marL="0" marR="0" lvl="3"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4pPr>
            <a:lvl5pPr marL="0" marR="0" lvl="4"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5pPr>
            <a:lvl6pPr marL="0" marR="0" lvl="5"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6pPr>
            <a:lvl7pPr marL="0" marR="0" lvl="6"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7pPr>
            <a:lvl8pPr marL="0" marR="0" lvl="7"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8pPr>
            <a:lvl9pPr marL="0" marR="0" lvl="8" indent="0" algn="r">
              <a:lnSpc>
                <a:spcPct val="100000"/>
              </a:lnSpc>
              <a:spcBef>
                <a:spcPts val="0"/>
              </a:spcBef>
              <a:spcAft>
                <a:spcPts val="0"/>
              </a:spcAft>
              <a:buClr>
                <a:srgbClr val="9B9694"/>
              </a:buClr>
              <a:buSzPts val="1200"/>
              <a:buFont typeface="Calibri"/>
              <a:buNone/>
              <a:defRPr sz="1200" b="0" i="0" u="none" strike="noStrike" cap="none">
                <a:solidFill>
                  <a:srgbClr val="9B96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91"/>
        <p:cNvGrpSpPr/>
        <p:nvPr/>
      </p:nvGrpSpPr>
      <p:grpSpPr>
        <a:xfrm>
          <a:off x="0" y="0"/>
          <a:ext cx="0" cy="0"/>
          <a:chOff x="0" y="0"/>
          <a:chExt cx="0" cy="0"/>
        </a:xfrm>
      </p:grpSpPr>
      <p:pic>
        <p:nvPicPr>
          <p:cNvPr id="92" name="Google Shape;92;g2fb16c9ca8c_3_258" descr="PPT_SPVOZN_1920x1080 HGL_V2.jpg"/>
          <p:cNvPicPr preferRelativeResize="0"/>
          <p:nvPr/>
        </p:nvPicPr>
        <p:blipFill rotWithShape="1">
          <a:blip r:embed="rId2">
            <a:alphaModFix/>
          </a:blip>
          <a:srcRect/>
          <a:stretch/>
        </p:blipFill>
        <p:spPr>
          <a:xfrm>
            <a:off x="0" y="0"/>
            <a:ext cx="9143998" cy="5143500"/>
          </a:xfrm>
          <a:prstGeom prst="rect">
            <a:avLst/>
          </a:prstGeom>
          <a:noFill/>
          <a:ln>
            <a:noFill/>
          </a:ln>
        </p:spPr>
      </p:pic>
      <p:sp>
        <p:nvSpPr>
          <p:cNvPr id="93" name="Google Shape;93;g2fb16c9ca8c_3_258"/>
          <p:cNvSpPr txBox="1">
            <a:spLocks noGrp="1"/>
          </p:cNvSpPr>
          <p:nvPr>
            <p:ph type="subTitle" idx="1"/>
          </p:nvPr>
        </p:nvSpPr>
        <p:spPr>
          <a:xfrm>
            <a:off x="339685" y="2914654"/>
            <a:ext cx="2853300" cy="1314600"/>
          </a:xfrm>
          <a:prstGeom prst="rect">
            <a:avLst/>
          </a:prstGeom>
          <a:noFill/>
          <a:ln>
            <a:noFill/>
          </a:ln>
        </p:spPr>
        <p:txBody>
          <a:bodyPr spcFirstLastPara="1" wrap="square" lIns="0" tIns="45700" rIns="91425" bIns="0" anchor="t" anchorCtr="0">
            <a:normAutofit/>
          </a:bodyPr>
          <a:lstStyle>
            <a:lvl1pPr lvl="0" algn="l">
              <a:lnSpc>
                <a:spcPct val="80000"/>
              </a:lnSpc>
              <a:spcBef>
                <a:spcPts val="460"/>
              </a:spcBef>
              <a:spcAft>
                <a:spcPts val="0"/>
              </a:spcAft>
              <a:buClr>
                <a:schemeClr val="dk1"/>
              </a:buClr>
              <a:buSzPts val="2300"/>
              <a:buNone/>
              <a:defRPr sz="2300" b="1">
                <a:solidFill>
                  <a:schemeClr val="dk1"/>
                </a:solidFill>
              </a:defRPr>
            </a:lvl1pPr>
            <a:lvl2pPr lvl="1" algn="ctr">
              <a:lnSpc>
                <a:spcPct val="100000"/>
              </a:lnSpc>
              <a:spcBef>
                <a:spcPts val="560"/>
              </a:spcBef>
              <a:spcAft>
                <a:spcPts val="0"/>
              </a:spcAft>
              <a:buClr>
                <a:srgbClr val="9B9694"/>
              </a:buClr>
              <a:buSzPts val="2800"/>
              <a:buNone/>
              <a:defRPr>
                <a:solidFill>
                  <a:srgbClr val="9B9694"/>
                </a:solidFill>
              </a:defRPr>
            </a:lvl2pPr>
            <a:lvl3pPr lvl="2" algn="ctr">
              <a:lnSpc>
                <a:spcPct val="100000"/>
              </a:lnSpc>
              <a:spcBef>
                <a:spcPts val="480"/>
              </a:spcBef>
              <a:spcAft>
                <a:spcPts val="0"/>
              </a:spcAft>
              <a:buClr>
                <a:srgbClr val="9B9694"/>
              </a:buClr>
              <a:buSzPts val="2400"/>
              <a:buNone/>
              <a:defRPr>
                <a:solidFill>
                  <a:srgbClr val="9B9694"/>
                </a:solidFill>
              </a:defRPr>
            </a:lvl3pPr>
            <a:lvl4pPr lvl="3" algn="ctr">
              <a:lnSpc>
                <a:spcPct val="100000"/>
              </a:lnSpc>
              <a:spcBef>
                <a:spcPts val="400"/>
              </a:spcBef>
              <a:spcAft>
                <a:spcPts val="0"/>
              </a:spcAft>
              <a:buClr>
                <a:srgbClr val="9B9694"/>
              </a:buClr>
              <a:buSzPts val="2000"/>
              <a:buNone/>
              <a:defRPr>
                <a:solidFill>
                  <a:srgbClr val="9B9694"/>
                </a:solidFill>
              </a:defRPr>
            </a:lvl4pPr>
            <a:lvl5pPr lvl="4" algn="ctr">
              <a:lnSpc>
                <a:spcPct val="100000"/>
              </a:lnSpc>
              <a:spcBef>
                <a:spcPts val="400"/>
              </a:spcBef>
              <a:spcAft>
                <a:spcPts val="0"/>
              </a:spcAft>
              <a:buClr>
                <a:srgbClr val="9B9694"/>
              </a:buClr>
              <a:buSzPts val="2000"/>
              <a:buNone/>
              <a:defRPr>
                <a:solidFill>
                  <a:srgbClr val="9B9694"/>
                </a:solidFill>
              </a:defRPr>
            </a:lvl5pPr>
            <a:lvl6pPr lvl="5" algn="ctr">
              <a:lnSpc>
                <a:spcPct val="100000"/>
              </a:lnSpc>
              <a:spcBef>
                <a:spcPts val="400"/>
              </a:spcBef>
              <a:spcAft>
                <a:spcPts val="0"/>
              </a:spcAft>
              <a:buClr>
                <a:srgbClr val="9B9694"/>
              </a:buClr>
              <a:buSzPts val="2000"/>
              <a:buNone/>
              <a:defRPr>
                <a:solidFill>
                  <a:srgbClr val="9B9694"/>
                </a:solidFill>
              </a:defRPr>
            </a:lvl6pPr>
            <a:lvl7pPr lvl="6" algn="ctr">
              <a:lnSpc>
                <a:spcPct val="100000"/>
              </a:lnSpc>
              <a:spcBef>
                <a:spcPts val="400"/>
              </a:spcBef>
              <a:spcAft>
                <a:spcPts val="0"/>
              </a:spcAft>
              <a:buClr>
                <a:srgbClr val="9B9694"/>
              </a:buClr>
              <a:buSzPts val="2000"/>
              <a:buNone/>
              <a:defRPr>
                <a:solidFill>
                  <a:srgbClr val="9B9694"/>
                </a:solidFill>
              </a:defRPr>
            </a:lvl7pPr>
            <a:lvl8pPr lvl="7" algn="ctr">
              <a:lnSpc>
                <a:spcPct val="100000"/>
              </a:lnSpc>
              <a:spcBef>
                <a:spcPts val="400"/>
              </a:spcBef>
              <a:spcAft>
                <a:spcPts val="0"/>
              </a:spcAft>
              <a:buClr>
                <a:srgbClr val="9B9694"/>
              </a:buClr>
              <a:buSzPts val="2000"/>
              <a:buNone/>
              <a:defRPr>
                <a:solidFill>
                  <a:srgbClr val="9B9694"/>
                </a:solidFill>
              </a:defRPr>
            </a:lvl8pPr>
            <a:lvl9pPr lvl="8" algn="ctr">
              <a:lnSpc>
                <a:spcPct val="100000"/>
              </a:lnSpc>
              <a:spcBef>
                <a:spcPts val="400"/>
              </a:spcBef>
              <a:spcAft>
                <a:spcPts val="0"/>
              </a:spcAft>
              <a:buClr>
                <a:srgbClr val="9B9694"/>
              </a:buClr>
              <a:buSzPts val="2000"/>
              <a:buNone/>
              <a:defRPr>
                <a:solidFill>
                  <a:srgbClr val="9B9694"/>
                </a:solidFill>
              </a:defRPr>
            </a:lvl9pPr>
          </a:lstStyle>
          <a:p>
            <a:endParaRPr/>
          </a:p>
        </p:txBody>
      </p:sp>
      <p:sp>
        <p:nvSpPr>
          <p:cNvPr id="94" name="Google Shape;94;g2fb16c9ca8c_3_258"/>
          <p:cNvSpPr>
            <a:spLocks noGrp="1"/>
          </p:cNvSpPr>
          <p:nvPr>
            <p:ph type="pic" idx="2"/>
          </p:nvPr>
        </p:nvSpPr>
        <p:spPr>
          <a:xfrm>
            <a:off x="3192463" y="1279525"/>
            <a:ext cx="5280000" cy="3183000"/>
          </a:xfrm>
          <a:prstGeom prst="rect">
            <a:avLst/>
          </a:prstGeom>
          <a:noFill/>
          <a:ln>
            <a:noFill/>
          </a:ln>
        </p:spPr>
      </p:sp>
      <p:sp>
        <p:nvSpPr>
          <p:cNvPr id="95" name="Google Shape;95;g2fb16c9ca8c_3_258"/>
          <p:cNvSpPr txBox="1"/>
          <p:nvPr/>
        </p:nvSpPr>
        <p:spPr>
          <a:xfrm>
            <a:off x="92984" y="4809748"/>
            <a:ext cx="11565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nl-NL" sz="800" b="0" i="0" u="none" strike="noStrike" cap="none">
                <a:solidFill>
                  <a:srgbClr val="5E514D"/>
                </a:solidFill>
                <a:latin typeface="Arial"/>
                <a:ea typeface="Arial"/>
                <a:cs typeface="Arial"/>
                <a:sym typeface="Arial"/>
              </a:rPr>
              <a:t>Henegouwenlaan,</a:t>
            </a:r>
            <a:endParaRPr sz="1400" b="0" i="0" u="none" strike="noStrike" cap="none">
              <a:solidFill>
                <a:srgbClr val="000000"/>
              </a:solidFill>
              <a:latin typeface="Arial"/>
              <a:ea typeface="Arial"/>
              <a:cs typeface="Arial"/>
              <a:sym typeface="Arial"/>
            </a:endParaRPr>
          </a:p>
        </p:txBody>
      </p:sp>
      <p:sp>
        <p:nvSpPr>
          <p:cNvPr id="96" name="Google Shape;96;g2fb16c9ca8c_3_258"/>
          <p:cNvSpPr txBox="1">
            <a:spLocks noGrp="1"/>
          </p:cNvSpPr>
          <p:nvPr>
            <p:ph type="body" idx="3"/>
          </p:nvPr>
        </p:nvSpPr>
        <p:spPr>
          <a:xfrm>
            <a:off x="1113287" y="4810879"/>
            <a:ext cx="2200200" cy="214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
              </a:spcBef>
              <a:spcAft>
                <a:spcPts val="0"/>
              </a:spcAft>
              <a:buClr>
                <a:srgbClr val="5E514D"/>
              </a:buClr>
              <a:buSzPts val="800"/>
              <a:buNone/>
              <a:defRPr sz="800">
                <a:solidFill>
                  <a:srgbClr val="5E514D"/>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g2fb16c9ca8c_3_258"/>
          <p:cNvSpPr txBox="1">
            <a:spLocks noGrp="1"/>
          </p:cNvSpPr>
          <p:nvPr>
            <p:ph type="ctrTitle"/>
          </p:nvPr>
        </p:nvSpPr>
        <p:spPr>
          <a:xfrm>
            <a:off x="332590" y="1280120"/>
            <a:ext cx="5017200" cy="1102500"/>
          </a:xfrm>
          <a:prstGeom prst="rect">
            <a:avLst/>
          </a:prstGeom>
          <a:noFill/>
          <a:ln>
            <a:noFill/>
          </a:ln>
        </p:spPr>
        <p:txBody>
          <a:bodyPr spcFirstLastPara="1" wrap="square" lIns="0" tIns="0" rIns="36000" bIns="0" anchor="t" anchorCtr="0">
            <a:normAutofit/>
          </a:bodyPr>
          <a:lstStyle>
            <a:lvl1pPr lvl="0" algn="l">
              <a:lnSpc>
                <a:spcPct val="80000"/>
              </a:lnSpc>
              <a:spcBef>
                <a:spcPts val="0"/>
              </a:spcBef>
              <a:spcAft>
                <a:spcPts val="0"/>
              </a:spcAft>
              <a:buClr>
                <a:schemeClr val="dk2"/>
              </a:buClr>
              <a:buSzPts val="44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eldia vaste foto">
  <p:cSld name="1_Titeldia vaste foto">
    <p:spTree>
      <p:nvGrpSpPr>
        <p:cNvPr id="1" name="Shape 98"/>
        <p:cNvGrpSpPr/>
        <p:nvPr/>
      </p:nvGrpSpPr>
      <p:grpSpPr>
        <a:xfrm>
          <a:off x="0" y="0"/>
          <a:ext cx="0" cy="0"/>
          <a:chOff x="0" y="0"/>
          <a:chExt cx="0" cy="0"/>
        </a:xfrm>
      </p:grpSpPr>
      <p:pic>
        <p:nvPicPr>
          <p:cNvPr id="99" name="Google Shape;99;g2fb16c9ca8c_3_265" descr="SPVOZN_PPT_SCE_HGL_1920x1080px_RGB1.jpg"/>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00" name="Google Shape;100;g2fb16c9ca8c_3_265" descr="_HVA2390.jpg"/>
          <p:cNvPicPr preferRelativeResize="0"/>
          <p:nvPr/>
        </p:nvPicPr>
        <p:blipFill rotWithShape="1">
          <a:blip r:embed="rId3">
            <a:alphaModFix/>
          </a:blip>
          <a:srcRect/>
          <a:stretch/>
        </p:blipFill>
        <p:spPr>
          <a:xfrm>
            <a:off x="3192463" y="1279525"/>
            <a:ext cx="5280025" cy="3182939"/>
          </a:xfrm>
          <a:prstGeom prst="rect">
            <a:avLst/>
          </a:prstGeom>
          <a:noFill/>
          <a:ln>
            <a:noFill/>
          </a:ln>
        </p:spPr>
      </p:pic>
      <p:sp>
        <p:nvSpPr>
          <p:cNvPr id="101" name="Google Shape;101;g2fb16c9ca8c_3_265"/>
          <p:cNvSpPr txBox="1">
            <a:spLocks noGrp="1"/>
          </p:cNvSpPr>
          <p:nvPr>
            <p:ph type="subTitle" idx="1"/>
          </p:nvPr>
        </p:nvSpPr>
        <p:spPr>
          <a:xfrm>
            <a:off x="339685" y="2914654"/>
            <a:ext cx="2853300" cy="1314600"/>
          </a:xfrm>
          <a:prstGeom prst="rect">
            <a:avLst/>
          </a:prstGeom>
          <a:noFill/>
          <a:ln>
            <a:noFill/>
          </a:ln>
        </p:spPr>
        <p:txBody>
          <a:bodyPr spcFirstLastPara="1" wrap="square" lIns="0" tIns="45700" rIns="91425" bIns="0" anchor="t" anchorCtr="0">
            <a:normAutofit/>
          </a:bodyPr>
          <a:lstStyle>
            <a:lvl1pPr lvl="0" algn="l">
              <a:lnSpc>
                <a:spcPct val="80000"/>
              </a:lnSpc>
              <a:spcBef>
                <a:spcPts val="460"/>
              </a:spcBef>
              <a:spcAft>
                <a:spcPts val="0"/>
              </a:spcAft>
              <a:buClr>
                <a:schemeClr val="dk1"/>
              </a:buClr>
              <a:buSzPts val="2300"/>
              <a:buNone/>
              <a:defRPr sz="2300" b="1">
                <a:solidFill>
                  <a:schemeClr val="dk1"/>
                </a:solidFill>
              </a:defRPr>
            </a:lvl1pPr>
            <a:lvl2pPr lvl="1" algn="ctr">
              <a:lnSpc>
                <a:spcPct val="100000"/>
              </a:lnSpc>
              <a:spcBef>
                <a:spcPts val="560"/>
              </a:spcBef>
              <a:spcAft>
                <a:spcPts val="0"/>
              </a:spcAft>
              <a:buClr>
                <a:srgbClr val="9B9694"/>
              </a:buClr>
              <a:buSzPts val="2800"/>
              <a:buNone/>
              <a:defRPr>
                <a:solidFill>
                  <a:srgbClr val="9B9694"/>
                </a:solidFill>
              </a:defRPr>
            </a:lvl2pPr>
            <a:lvl3pPr lvl="2" algn="ctr">
              <a:lnSpc>
                <a:spcPct val="100000"/>
              </a:lnSpc>
              <a:spcBef>
                <a:spcPts val="480"/>
              </a:spcBef>
              <a:spcAft>
                <a:spcPts val="0"/>
              </a:spcAft>
              <a:buClr>
                <a:srgbClr val="9B9694"/>
              </a:buClr>
              <a:buSzPts val="2400"/>
              <a:buNone/>
              <a:defRPr>
                <a:solidFill>
                  <a:srgbClr val="9B9694"/>
                </a:solidFill>
              </a:defRPr>
            </a:lvl3pPr>
            <a:lvl4pPr lvl="3" algn="ctr">
              <a:lnSpc>
                <a:spcPct val="100000"/>
              </a:lnSpc>
              <a:spcBef>
                <a:spcPts val="400"/>
              </a:spcBef>
              <a:spcAft>
                <a:spcPts val="0"/>
              </a:spcAft>
              <a:buClr>
                <a:srgbClr val="9B9694"/>
              </a:buClr>
              <a:buSzPts val="2000"/>
              <a:buNone/>
              <a:defRPr>
                <a:solidFill>
                  <a:srgbClr val="9B9694"/>
                </a:solidFill>
              </a:defRPr>
            </a:lvl4pPr>
            <a:lvl5pPr lvl="4" algn="ctr">
              <a:lnSpc>
                <a:spcPct val="100000"/>
              </a:lnSpc>
              <a:spcBef>
                <a:spcPts val="400"/>
              </a:spcBef>
              <a:spcAft>
                <a:spcPts val="0"/>
              </a:spcAft>
              <a:buClr>
                <a:srgbClr val="9B9694"/>
              </a:buClr>
              <a:buSzPts val="2000"/>
              <a:buNone/>
              <a:defRPr>
                <a:solidFill>
                  <a:srgbClr val="9B9694"/>
                </a:solidFill>
              </a:defRPr>
            </a:lvl5pPr>
            <a:lvl6pPr lvl="5" algn="ctr">
              <a:lnSpc>
                <a:spcPct val="100000"/>
              </a:lnSpc>
              <a:spcBef>
                <a:spcPts val="400"/>
              </a:spcBef>
              <a:spcAft>
                <a:spcPts val="0"/>
              </a:spcAft>
              <a:buClr>
                <a:srgbClr val="9B9694"/>
              </a:buClr>
              <a:buSzPts val="2000"/>
              <a:buNone/>
              <a:defRPr>
                <a:solidFill>
                  <a:srgbClr val="9B9694"/>
                </a:solidFill>
              </a:defRPr>
            </a:lvl6pPr>
            <a:lvl7pPr lvl="6" algn="ctr">
              <a:lnSpc>
                <a:spcPct val="100000"/>
              </a:lnSpc>
              <a:spcBef>
                <a:spcPts val="400"/>
              </a:spcBef>
              <a:spcAft>
                <a:spcPts val="0"/>
              </a:spcAft>
              <a:buClr>
                <a:srgbClr val="9B9694"/>
              </a:buClr>
              <a:buSzPts val="2000"/>
              <a:buNone/>
              <a:defRPr>
                <a:solidFill>
                  <a:srgbClr val="9B9694"/>
                </a:solidFill>
              </a:defRPr>
            </a:lvl7pPr>
            <a:lvl8pPr lvl="7" algn="ctr">
              <a:lnSpc>
                <a:spcPct val="100000"/>
              </a:lnSpc>
              <a:spcBef>
                <a:spcPts val="400"/>
              </a:spcBef>
              <a:spcAft>
                <a:spcPts val="0"/>
              </a:spcAft>
              <a:buClr>
                <a:srgbClr val="9B9694"/>
              </a:buClr>
              <a:buSzPts val="2000"/>
              <a:buNone/>
              <a:defRPr>
                <a:solidFill>
                  <a:srgbClr val="9B9694"/>
                </a:solidFill>
              </a:defRPr>
            </a:lvl8pPr>
            <a:lvl9pPr lvl="8" algn="ctr">
              <a:lnSpc>
                <a:spcPct val="100000"/>
              </a:lnSpc>
              <a:spcBef>
                <a:spcPts val="400"/>
              </a:spcBef>
              <a:spcAft>
                <a:spcPts val="0"/>
              </a:spcAft>
              <a:buClr>
                <a:srgbClr val="9B9694"/>
              </a:buClr>
              <a:buSzPts val="2000"/>
              <a:buNone/>
              <a:defRPr>
                <a:solidFill>
                  <a:srgbClr val="9B9694"/>
                </a:solidFill>
              </a:defRPr>
            </a:lvl9pPr>
          </a:lstStyle>
          <a:p>
            <a:endParaRPr/>
          </a:p>
        </p:txBody>
      </p:sp>
      <p:sp>
        <p:nvSpPr>
          <p:cNvPr id="102" name="Google Shape;102;g2fb16c9ca8c_3_265"/>
          <p:cNvSpPr txBox="1"/>
          <p:nvPr/>
        </p:nvSpPr>
        <p:spPr>
          <a:xfrm>
            <a:off x="92984" y="4809748"/>
            <a:ext cx="11565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nl-NL" sz="800" b="0" i="0" u="none" strike="noStrike" cap="none">
                <a:solidFill>
                  <a:srgbClr val="49403F"/>
                </a:solidFill>
                <a:latin typeface="Arial"/>
                <a:ea typeface="Arial"/>
                <a:cs typeface="Arial"/>
                <a:sym typeface="Arial"/>
              </a:rPr>
              <a:t>Henegouwenlaan,</a:t>
            </a:r>
            <a:endParaRPr sz="1400" b="0" i="0" u="none" strike="noStrike" cap="none">
              <a:solidFill>
                <a:srgbClr val="000000"/>
              </a:solidFill>
              <a:latin typeface="Arial"/>
              <a:ea typeface="Arial"/>
              <a:cs typeface="Arial"/>
              <a:sym typeface="Arial"/>
            </a:endParaRPr>
          </a:p>
        </p:txBody>
      </p:sp>
      <p:sp>
        <p:nvSpPr>
          <p:cNvPr id="103" name="Google Shape;103;g2fb16c9ca8c_3_265"/>
          <p:cNvSpPr txBox="1">
            <a:spLocks noGrp="1"/>
          </p:cNvSpPr>
          <p:nvPr>
            <p:ph type="body" idx="2"/>
          </p:nvPr>
        </p:nvSpPr>
        <p:spPr>
          <a:xfrm>
            <a:off x="1113287" y="4810879"/>
            <a:ext cx="2200200" cy="214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
              </a:spcBef>
              <a:spcAft>
                <a:spcPts val="0"/>
              </a:spcAft>
              <a:buClr>
                <a:srgbClr val="49403F"/>
              </a:buClr>
              <a:buSzPts val="800"/>
              <a:buNone/>
              <a:defRPr sz="800">
                <a:solidFill>
                  <a:srgbClr val="49403F"/>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4" name="Google Shape;104;g2fb16c9ca8c_3_265"/>
          <p:cNvSpPr txBox="1">
            <a:spLocks noGrp="1"/>
          </p:cNvSpPr>
          <p:nvPr>
            <p:ph type="ctrTitle"/>
          </p:nvPr>
        </p:nvSpPr>
        <p:spPr>
          <a:xfrm>
            <a:off x="332590" y="1280120"/>
            <a:ext cx="5017200" cy="1102500"/>
          </a:xfrm>
          <a:prstGeom prst="rect">
            <a:avLst/>
          </a:prstGeom>
          <a:noFill/>
          <a:ln>
            <a:noFill/>
          </a:ln>
        </p:spPr>
        <p:txBody>
          <a:bodyPr spcFirstLastPara="1" wrap="square" lIns="0" tIns="0" rIns="36000" bIns="0" anchor="t" anchorCtr="0">
            <a:normAutofit/>
          </a:bodyPr>
          <a:lstStyle>
            <a:lvl1pPr lvl="0" algn="l">
              <a:lnSpc>
                <a:spcPct val="80000"/>
              </a:lnSpc>
              <a:spcBef>
                <a:spcPts val="0"/>
              </a:spcBef>
              <a:spcAft>
                <a:spcPts val="0"/>
              </a:spcAft>
              <a:buClr>
                <a:schemeClr val="dk2"/>
              </a:buClr>
              <a:buSzPts val="44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leiding">
  <p:cSld name="Inleiding">
    <p:spTree>
      <p:nvGrpSpPr>
        <p:cNvPr id="1" name="Shape 105"/>
        <p:cNvGrpSpPr/>
        <p:nvPr/>
      </p:nvGrpSpPr>
      <p:grpSpPr>
        <a:xfrm>
          <a:off x="0" y="0"/>
          <a:ext cx="0" cy="0"/>
          <a:chOff x="0" y="0"/>
          <a:chExt cx="0" cy="0"/>
        </a:xfrm>
      </p:grpSpPr>
      <p:pic>
        <p:nvPicPr>
          <p:cNvPr id="106" name="Google Shape;106;g2fb16c9ca8c_3_272" descr="SPVOZN_PPT_SCE_HGL_1920x1080px_RGB2.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7" name="Google Shape;107;g2fb16c9ca8c_3_272"/>
          <p:cNvSpPr txBox="1">
            <a:spLocks noGrp="1"/>
          </p:cNvSpPr>
          <p:nvPr>
            <p:ph type="body" idx="1"/>
          </p:nvPr>
        </p:nvSpPr>
        <p:spPr>
          <a:xfrm>
            <a:off x="549274" y="1646238"/>
            <a:ext cx="5411700" cy="2692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440"/>
              </a:spcBef>
              <a:spcAft>
                <a:spcPts val="0"/>
              </a:spcAft>
              <a:buClr>
                <a:schemeClr val="lt1"/>
              </a:buClr>
              <a:buSzPts val="2200"/>
              <a:buFont typeface="Merriweather Sans"/>
              <a:buChar char="&gt;"/>
              <a:defRPr sz="2200" b="1">
                <a:solidFill>
                  <a:schemeClr val="lt2"/>
                </a:solidFill>
              </a:defRPr>
            </a:lvl1pPr>
            <a:lvl2pPr marL="914400" lvl="1" indent="-368300" algn="l">
              <a:lnSpc>
                <a:spcPct val="100000"/>
              </a:lnSpc>
              <a:spcBef>
                <a:spcPts val="440"/>
              </a:spcBef>
              <a:spcAft>
                <a:spcPts val="0"/>
              </a:spcAft>
              <a:buClr>
                <a:schemeClr val="lt1"/>
              </a:buClr>
              <a:buSzPts val="2200"/>
              <a:buFont typeface="Merriweather Sans"/>
              <a:buChar char="&gt;"/>
              <a:defRPr sz="2200">
                <a:solidFill>
                  <a:schemeClr val="lt2"/>
                </a:solidFill>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8" name="Google Shape;108;g2fb16c9ca8c_3_272"/>
          <p:cNvSpPr txBox="1">
            <a:spLocks noGrp="1"/>
          </p:cNvSpPr>
          <p:nvPr>
            <p:ph type="body" idx="2"/>
          </p:nvPr>
        </p:nvSpPr>
        <p:spPr>
          <a:xfrm>
            <a:off x="587567" y="485775"/>
            <a:ext cx="6496500" cy="746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80"/>
              </a:spcBef>
              <a:spcAft>
                <a:spcPts val="0"/>
              </a:spcAft>
              <a:buClr>
                <a:schemeClr val="lt1"/>
              </a:buClr>
              <a:buSzPts val="4400"/>
              <a:buFont typeface="Arial"/>
              <a:buNone/>
              <a:defRPr sz="4400" b="1">
                <a:solidFill>
                  <a:schemeClr val="lt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fbeelding + tekst">
  <p:cSld name="afbeelding + tekst">
    <p:spTree>
      <p:nvGrpSpPr>
        <p:cNvPr id="1" name="Shape 109"/>
        <p:cNvGrpSpPr/>
        <p:nvPr/>
      </p:nvGrpSpPr>
      <p:grpSpPr>
        <a:xfrm>
          <a:off x="0" y="0"/>
          <a:ext cx="0" cy="0"/>
          <a:chOff x="0" y="0"/>
          <a:chExt cx="0" cy="0"/>
        </a:xfrm>
      </p:grpSpPr>
      <p:pic>
        <p:nvPicPr>
          <p:cNvPr id="110" name="Google Shape;110;g2fb16c9ca8c_3_276" descr="SPVOZN_PPT_SCE_HGL_1920x1080px_RGB3.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1" name="Google Shape;111;g2fb16c9ca8c_3_276"/>
          <p:cNvSpPr txBox="1">
            <a:spLocks noGrp="1"/>
          </p:cNvSpPr>
          <p:nvPr>
            <p:ph type="body" idx="1"/>
          </p:nvPr>
        </p:nvSpPr>
        <p:spPr>
          <a:xfrm>
            <a:off x="211023" y="486554"/>
            <a:ext cx="8345700" cy="746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80"/>
              </a:spcBef>
              <a:spcAft>
                <a:spcPts val="0"/>
              </a:spcAft>
              <a:buClr>
                <a:schemeClr val="dk2"/>
              </a:buClr>
              <a:buSzPts val="4400"/>
              <a:buFont typeface="Arial"/>
              <a:buNone/>
              <a:defRPr sz="4400" b="1">
                <a:solidFill>
                  <a:schemeClr val="dk2"/>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2" name="Google Shape;112;g2fb16c9ca8c_3_276"/>
          <p:cNvSpPr>
            <a:spLocks noGrp="1"/>
          </p:cNvSpPr>
          <p:nvPr>
            <p:ph type="pic" idx="2"/>
          </p:nvPr>
        </p:nvSpPr>
        <p:spPr>
          <a:xfrm>
            <a:off x="-63500" y="1455738"/>
            <a:ext cx="5769000" cy="3024300"/>
          </a:xfrm>
          <a:prstGeom prst="rect">
            <a:avLst/>
          </a:prstGeom>
          <a:noFill/>
          <a:ln>
            <a:noFill/>
          </a:ln>
        </p:spPr>
      </p:sp>
      <p:sp>
        <p:nvSpPr>
          <p:cNvPr id="113" name="Google Shape;113;g2fb16c9ca8c_3_276"/>
          <p:cNvSpPr txBox="1">
            <a:spLocks noGrp="1"/>
          </p:cNvSpPr>
          <p:nvPr>
            <p:ph type="body" idx="3"/>
          </p:nvPr>
        </p:nvSpPr>
        <p:spPr>
          <a:xfrm>
            <a:off x="5792340" y="1353690"/>
            <a:ext cx="2764500" cy="377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40"/>
              </a:spcBef>
              <a:spcAft>
                <a:spcPts val="0"/>
              </a:spcAft>
              <a:buClr>
                <a:schemeClr val="dk1"/>
              </a:buClr>
              <a:buSzPts val="2200"/>
              <a:buFont typeface="Arial"/>
              <a:buNone/>
              <a:defRPr sz="2200" b="1">
                <a:solidFill>
                  <a:schemeClr val="dk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4" name="Google Shape;114;g2fb16c9ca8c_3_276"/>
          <p:cNvSpPr txBox="1">
            <a:spLocks noGrp="1"/>
          </p:cNvSpPr>
          <p:nvPr>
            <p:ph type="body" idx="4"/>
          </p:nvPr>
        </p:nvSpPr>
        <p:spPr>
          <a:xfrm>
            <a:off x="5792788" y="1879600"/>
            <a:ext cx="2763900" cy="2600400"/>
          </a:xfrm>
          <a:prstGeom prst="rect">
            <a:avLst/>
          </a:prstGeom>
          <a:noFill/>
          <a:ln>
            <a:noFill/>
          </a:ln>
        </p:spPr>
        <p:txBody>
          <a:bodyPr spcFirstLastPara="1" wrap="square" lIns="91425" tIns="45700" rIns="91425" bIns="45700" anchor="t" anchorCtr="0">
            <a:normAutofit/>
          </a:bodyPr>
          <a:lstStyle>
            <a:lvl1pPr marL="457200" lvl="0" indent="-228600" algn="l">
              <a:lnSpc>
                <a:spcPct val="80000"/>
              </a:lnSpc>
              <a:spcBef>
                <a:spcPts val="320"/>
              </a:spcBef>
              <a:spcAft>
                <a:spcPts val="0"/>
              </a:spcAft>
              <a:buClr>
                <a:schemeClr val="dk1"/>
              </a:buClr>
              <a:buSzPts val="1600"/>
              <a:buFont typeface="Arial"/>
              <a:buNone/>
              <a:defRPr sz="1600">
                <a:solidFill>
                  <a:schemeClr val="dk1"/>
                </a:solidFill>
              </a:defRPr>
            </a:lvl1pPr>
            <a:lvl2pPr marL="914400" lvl="1" indent="-228600" algn="l">
              <a:lnSpc>
                <a:spcPct val="80000"/>
              </a:lnSpc>
              <a:spcBef>
                <a:spcPts val="320"/>
              </a:spcBef>
              <a:spcAft>
                <a:spcPts val="0"/>
              </a:spcAft>
              <a:buClr>
                <a:schemeClr val="dk1"/>
              </a:buClr>
              <a:buSzPts val="1600"/>
              <a:buFont typeface="Arial"/>
              <a:buNone/>
              <a:defRPr sz="1600">
                <a:solidFill>
                  <a:schemeClr val="dk1"/>
                </a:solidFill>
              </a:defRPr>
            </a:lvl2pPr>
            <a:lvl3pPr marL="1371600" lvl="2" indent="-228600" algn="l">
              <a:lnSpc>
                <a:spcPct val="80000"/>
              </a:lnSpc>
              <a:spcBef>
                <a:spcPts val="320"/>
              </a:spcBef>
              <a:spcAft>
                <a:spcPts val="0"/>
              </a:spcAft>
              <a:buClr>
                <a:schemeClr val="dk1"/>
              </a:buClr>
              <a:buSzPts val="1600"/>
              <a:buFont typeface="Arial"/>
              <a:buNone/>
              <a:defRPr sz="1600">
                <a:solidFill>
                  <a:schemeClr val="dk1"/>
                </a:solidFill>
              </a:defRPr>
            </a:lvl3pPr>
            <a:lvl4pPr marL="1828800" lvl="3" indent="-228600" algn="l">
              <a:lnSpc>
                <a:spcPct val="80000"/>
              </a:lnSpc>
              <a:spcBef>
                <a:spcPts val="320"/>
              </a:spcBef>
              <a:spcAft>
                <a:spcPts val="0"/>
              </a:spcAft>
              <a:buClr>
                <a:schemeClr val="dk1"/>
              </a:buClr>
              <a:buSzPts val="1600"/>
              <a:buFont typeface="Arial"/>
              <a:buNone/>
              <a:defRPr sz="1600">
                <a:solidFill>
                  <a:schemeClr val="dk1"/>
                </a:solidFill>
              </a:defRPr>
            </a:lvl4pPr>
            <a:lvl5pPr marL="2286000" lvl="4" indent="-228600" algn="l">
              <a:lnSpc>
                <a:spcPct val="80000"/>
              </a:lnSpc>
              <a:spcBef>
                <a:spcPts val="320"/>
              </a:spcBef>
              <a:spcAft>
                <a:spcPts val="0"/>
              </a:spcAft>
              <a:buClr>
                <a:schemeClr val="dk1"/>
              </a:buClr>
              <a:buSzPts val="1600"/>
              <a:buFont typeface="Arial"/>
              <a:buNone/>
              <a:defRPr sz="1600">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fsluiting">
  <p:cSld name="Afsluiting">
    <p:spTree>
      <p:nvGrpSpPr>
        <p:cNvPr id="1" name="Shape 115"/>
        <p:cNvGrpSpPr/>
        <p:nvPr/>
      </p:nvGrpSpPr>
      <p:grpSpPr>
        <a:xfrm>
          <a:off x="0" y="0"/>
          <a:ext cx="0" cy="0"/>
          <a:chOff x="0" y="0"/>
          <a:chExt cx="0" cy="0"/>
        </a:xfrm>
      </p:grpSpPr>
      <p:pic>
        <p:nvPicPr>
          <p:cNvPr id="116" name="Google Shape;116;g2fb16c9ca8c_3_282" descr="SPVOZN_PPT_SCE_HGL_1920x1080px_RGB5.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7" name="Google Shape;117;g2fb16c9ca8c_3_282"/>
          <p:cNvSpPr txBox="1">
            <a:spLocks noGrp="1"/>
          </p:cNvSpPr>
          <p:nvPr>
            <p:ph type="body" idx="1"/>
          </p:nvPr>
        </p:nvSpPr>
        <p:spPr>
          <a:xfrm>
            <a:off x="3209632" y="1043940"/>
            <a:ext cx="5200500" cy="746100"/>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880"/>
              </a:spcBef>
              <a:spcAft>
                <a:spcPts val="0"/>
              </a:spcAft>
              <a:buClr>
                <a:schemeClr val="dk2"/>
              </a:buClr>
              <a:buSzPts val="4400"/>
              <a:buFont typeface="Arial"/>
              <a:buNone/>
              <a:defRPr sz="4400" b="1">
                <a:solidFill>
                  <a:schemeClr val="dk2"/>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g2fb16c9ca8c_3_282"/>
          <p:cNvSpPr txBox="1">
            <a:spLocks noGrp="1"/>
          </p:cNvSpPr>
          <p:nvPr>
            <p:ph type="body" idx="2"/>
          </p:nvPr>
        </p:nvSpPr>
        <p:spPr>
          <a:xfrm>
            <a:off x="1559006" y="3174021"/>
            <a:ext cx="4769700" cy="530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40"/>
              </a:spcBef>
              <a:spcAft>
                <a:spcPts val="0"/>
              </a:spcAft>
              <a:buClr>
                <a:schemeClr val="dk1"/>
              </a:buClr>
              <a:buSzPts val="2200"/>
              <a:buFont typeface="Arial"/>
              <a:buNone/>
              <a:defRPr sz="2200" b="1">
                <a:solidFill>
                  <a:schemeClr val="dk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g2fb16c9ca8c_3_282"/>
          <p:cNvSpPr txBox="1">
            <a:spLocks noGrp="1"/>
          </p:cNvSpPr>
          <p:nvPr>
            <p:ph type="body" idx="3"/>
          </p:nvPr>
        </p:nvSpPr>
        <p:spPr>
          <a:xfrm>
            <a:off x="1559006" y="3755756"/>
            <a:ext cx="4769700" cy="660900"/>
          </a:xfrm>
          <a:prstGeom prst="rect">
            <a:avLst/>
          </a:prstGeom>
          <a:noFill/>
          <a:ln>
            <a:noFill/>
          </a:ln>
        </p:spPr>
        <p:txBody>
          <a:bodyPr spcFirstLastPara="1" wrap="square" lIns="91425" tIns="45700" rIns="91425" bIns="45700" anchor="t" anchorCtr="0">
            <a:normAutofit/>
          </a:bodyPr>
          <a:lstStyle>
            <a:lvl1pPr marL="457200" lvl="0" indent="-228600" algn="l">
              <a:lnSpc>
                <a:spcPct val="80000"/>
              </a:lnSpc>
              <a:spcBef>
                <a:spcPts val="320"/>
              </a:spcBef>
              <a:spcAft>
                <a:spcPts val="0"/>
              </a:spcAft>
              <a:buClr>
                <a:schemeClr val="dk1"/>
              </a:buClr>
              <a:buSzPts val="1600"/>
              <a:buFont typeface="Arial"/>
              <a:buNone/>
              <a:defRPr sz="1600">
                <a:solidFill>
                  <a:schemeClr val="dk1"/>
                </a:solidFill>
              </a:defRPr>
            </a:lvl1pPr>
            <a:lvl2pPr marL="914400" lvl="1" indent="-228600" algn="l">
              <a:lnSpc>
                <a:spcPct val="80000"/>
              </a:lnSpc>
              <a:spcBef>
                <a:spcPts val="320"/>
              </a:spcBef>
              <a:spcAft>
                <a:spcPts val="0"/>
              </a:spcAft>
              <a:buClr>
                <a:srgbClr val="800000"/>
              </a:buClr>
              <a:buSzPts val="1600"/>
              <a:buFont typeface="Arial"/>
              <a:buNone/>
              <a:defRPr sz="1600">
                <a:solidFill>
                  <a:srgbClr val="800000"/>
                </a:solidFill>
              </a:defRPr>
            </a:lvl2pPr>
            <a:lvl3pPr marL="1371600" lvl="2" indent="-228600" algn="l">
              <a:lnSpc>
                <a:spcPct val="80000"/>
              </a:lnSpc>
              <a:spcBef>
                <a:spcPts val="320"/>
              </a:spcBef>
              <a:spcAft>
                <a:spcPts val="0"/>
              </a:spcAft>
              <a:buClr>
                <a:srgbClr val="800000"/>
              </a:buClr>
              <a:buSzPts val="1600"/>
              <a:buFont typeface="Arial"/>
              <a:buNone/>
              <a:defRPr sz="1600">
                <a:solidFill>
                  <a:srgbClr val="800000"/>
                </a:solidFill>
              </a:defRPr>
            </a:lvl3pPr>
            <a:lvl4pPr marL="1828800" lvl="3" indent="-228600" algn="l">
              <a:lnSpc>
                <a:spcPct val="80000"/>
              </a:lnSpc>
              <a:spcBef>
                <a:spcPts val="320"/>
              </a:spcBef>
              <a:spcAft>
                <a:spcPts val="0"/>
              </a:spcAft>
              <a:buClr>
                <a:srgbClr val="800000"/>
              </a:buClr>
              <a:buSzPts val="1600"/>
              <a:buFont typeface="Arial"/>
              <a:buNone/>
              <a:defRPr sz="1600">
                <a:solidFill>
                  <a:srgbClr val="800000"/>
                </a:solidFill>
              </a:defRPr>
            </a:lvl4pPr>
            <a:lvl5pPr marL="2286000" lvl="4" indent="-228600" algn="l">
              <a:lnSpc>
                <a:spcPct val="80000"/>
              </a:lnSpc>
              <a:spcBef>
                <a:spcPts val="320"/>
              </a:spcBef>
              <a:spcAft>
                <a:spcPts val="0"/>
              </a:spcAft>
              <a:buClr>
                <a:srgbClr val="800000"/>
              </a:buClr>
              <a:buSzPts val="1600"/>
              <a:buFont typeface="Arial"/>
              <a:buNone/>
              <a:defRPr sz="1600">
                <a:solidFill>
                  <a:srgbClr val="800000"/>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0" name="Google Shape;120;g2fb16c9ca8c_3_282"/>
          <p:cNvSpPr>
            <a:spLocks noGrp="1"/>
          </p:cNvSpPr>
          <p:nvPr>
            <p:ph type="pic" idx="4"/>
          </p:nvPr>
        </p:nvSpPr>
        <p:spPr>
          <a:xfrm>
            <a:off x="655638" y="-57150"/>
            <a:ext cx="2490900" cy="29280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leiding">
  <p:cSld name="Inleiding">
    <p:spTree>
      <p:nvGrpSpPr>
        <p:cNvPr id="1" name="Shape 22"/>
        <p:cNvGrpSpPr/>
        <p:nvPr/>
      </p:nvGrpSpPr>
      <p:grpSpPr>
        <a:xfrm>
          <a:off x="0" y="0"/>
          <a:ext cx="0" cy="0"/>
          <a:chOff x="0" y="0"/>
          <a:chExt cx="0" cy="0"/>
        </a:xfrm>
      </p:grpSpPr>
      <p:pic>
        <p:nvPicPr>
          <p:cNvPr id="23" name="Google Shape;23;p18" descr="SPVOZN_PPT_SCE_HGL_1920x1080px_RGB2.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 name="Google Shape;24;p18"/>
          <p:cNvSpPr txBox="1">
            <a:spLocks noGrp="1"/>
          </p:cNvSpPr>
          <p:nvPr>
            <p:ph type="body" idx="1"/>
          </p:nvPr>
        </p:nvSpPr>
        <p:spPr>
          <a:xfrm>
            <a:off x="549274" y="1646238"/>
            <a:ext cx="5411637" cy="26924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440"/>
              </a:spcBef>
              <a:spcAft>
                <a:spcPts val="0"/>
              </a:spcAft>
              <a:buClr>
                <a:schemeClr val="lt1"/>
              </a:buClr>
              <a:buSzPts val="2200"/>
              <a:buFont typeface="Merriweather Sans"/>
              <a:buChar char="&gt;"/>
              <a:defRPr sz="2200" b="1">
                <a:solidFill>
                  <a:schemeClr val="lt2"/>
                </a:solidFill>
              </a:defRPr>
            </a:lvl1pPr>
            <a:lvl2pPr marL="914400" lvl="1" indent="-368300" algn="l">
              <a:lnSpc>
                <a:spcPct val="100000"/>
              </a:lnSpc>
              <a:spcBef>
                <a:spcPts val="440"/>
              </a:spcBef>
              <a:spcAft>
                <a:spcPts val="0"/>
              </a:spcAft>
              <a:buClr>
                <a:schemeClr val="lt1"/>
              </a:buClr>
              <a:buSzPts val="2200"/>
              <a:buFont typeface="Merriweather Sans"/>
              <a:buChar char="&gt;"/>
              <a:defRPr sz="2200">
                <a:solidFill>
                  <a:schemeClr val="lt2"/>
                </a:solidFill>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18"/>
          <p:cNvSpPr txBox="1">
            <a:spLocks noGrp="1"/>
          </p:cNvSpPr>
          <p:nvPr>
            <p:ph type="body" idx="2"/>
          </p:nvPr>
        </p:nvSpPr>
        <p:spPr>
          <a:xfrm>
            <a:off x="587567" y="485775"/>
            <a:ext cx="6496600" cy="7461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80"/>
              </a:spcBef>
              <a:spcAft>
                <a:spcPts val="0"/>
              </a:spcAft>
              <a:buClr>
                <a:schemeClr val="lt1"/>
              </a:buClr>
              <a:buSzPts val="4400"/>
              <a:buFont typeface="Arial"/>
              <a:buNone/>
              <a:defRPr sz="4400" b="1">
                <a:solidFill>
                  <a:schemeClr val="lt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kst">
  <p:cSld name="Tekst">
    <p:spTree>
      <p:nvGrpSpPr>
        <p:cNvPr id="1" name="Shape 26"/>
        <p:cNvGrpSpPr/>
        <p:nvPr/>
      </p:nvGrpSpPr>
      <p:grpSpPr>
        <a:xfrm>
          <a:off x="0" y="0"/>
          <a:ext cx="0" cy="0"/>
          <a:chOff x="0" y="0"/>
          <a:chExt cx="0" cy="0"/>
        </a:xfrm>
      </p:grpSpPr>
      <p:pic>
        <p:nvPicPr>
          <p:cNvPr id="27" name="Google Shape;27;p19" descr="SPVOZN_PPT_SCE_HGL_1920x1080px_RGB4.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 name="Google Shape;28;p19"/>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80"/>
              </a:spcBef>
              <a:spcAft>
                <a:spcPts val="0"/>
              </a:spcAft>
              <a:buClr>
                <a:schemeClr val="dk2"/>
              </a:buClr>
              <a:buSzPts val="4400"/>
              <a:buFont typeface="Arial"/>
              <a:buNone/>
              <a:defRPr sz="4400" b="1">
                <a:solidFill>
                  <a:schemeClr val="dk2"/>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19"/>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lvl1pPr marL="457200" lvl="0" indent="-228600" algn="l">
              <a:lnSpc>
                <a:spcPct val="80000"/>
              </a:lnSpc>
              <a:spcBef>
                <a:spcPts val="440"/>
              </a:spcBef>
              <a:spcAft>
                <a:spcPts val="0"/>
              </a:spcAft>
              <a:buClr>
                <a:schemeClr val="dk1"/>
              </a:buClr>
              <a:buSzPts val="2200"/>
              <a:buFont typeface="Arial"/>
              <a:buNone/>
              <a:defRPr sz="2200" b="1">
                <a:solidFill>
                  <a:schemeClr val="dk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19"/>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lvl1pPr marL="457200" lvl="0" indent="-228600" algn="l">
              <a:lnSpc>
                <a:spcPct val="70000"/>
              </a:lnSpc>
              <a:spcBef>
                <a:spcPts val="320"/>
              </a:spcBef>
              <a:spcAft>
                <a:spcPts val="0"/>
              </a:spcAft>
              <a:buClr>
                <a:schemeClr val="dk1"/>
              </a:buClr>
              <a:buSzPts val="1600"/>
              <a:buFont typeface="Arial"/>
              <a:buNone/>
              <a:defRPr sz="1600" b="0">
                <a:solidFill>
                  <a:schemeClr val="dk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31"/>
        <p:cNvGrpSpPr/>
        <p:nvPr/>
      </p:nvGrpSpPr>
      <p:grpSpPr>
        <a:xfrm>
          <a:off x="0" y="0"/>
          <a:ext cx="0" cy="0"/>
          <a:chOff x="0" y="0"/>
          <a:chExt cx="0" cy="0"/>
        </a:xfrm>
      </p:grpSpPr>
      <p:pic>
        <p:nvPicPr>
          <p:cNvPr id="32" name="Google Shape;32;p20" descr="PPT_SPVOZN_1920x1080 HGL_V2.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3" name="Google Shape;33;p20"/>
          <p:cNvSpPr txBox="1">
            <a:spLocks noGrp="1"/>
          </p:cNvSpPr>
          <p:nvPr>
            <p:ph type="subTitle" idx="1"/>
          </p:nvPr>
        </p:nvSpPr>
        <p:spPr>
          <a:xfrm>
            <a:off x="339685" y="2914654"/>
            <a:ext cx="2853176" cy="1314450"/>
          </a:xfrm>
          <a:prstGeom prst="rect">
            <a:avLst/>
          </a:prstGeom>
          <a:noFill/>
          <a:ln>
            <a:noFill/>
          </a:ln>
        </p:spPr>
        <p:txBody>
          <a:bodyPr spcFirstLastPara="1" wrap="square" lIns="0" tIns="45700" rIns="91425" bIns="0" anchor="t" anchorCtr="0">
            <a:normAutofit/>
          </a:bodyPr>
          <a:lstStyle>
            <a:lvl1pPr lvl="0" algn="l">
              <a:lnSpc>
                <a:spcPct val="80000"/>
              </a:lnSpc>
              <a:spcBef>
                <a:spcPts val="460"/>
              </a:spcBef>
              <a:spcAft>
                <a:spcPts val="0"/>
              </a:spcAft>
              <a:buClr>
                <a:schemeClr val="dk1"/>
              </a:buClr>
              <a:buSzPts val="2300"/>
              <a:buNone/>
              <a:defRPr sz="2300" b="1">
                <a:solidFill>
                  <a:schemeClr val="dk1"/>
                </a:solidFill>
              </a:defRPr>
            </a:lvl1pPr>
            <a:lvl2pPr lvl="1" algn="ctr">
              <a:lnSpc>
                <a:spcPct val="100000"/>
              </a:lnSpc>
              <a:spcBef>
                <a:spcPts val="560"/>
              </a:spcBef>
              <a:spcAft>
                <a:spcPts val="0"/>
              </a:spcAft>
              <a:buClr>
                <a:srgbClr val="9B9694"/>
              </a:buClr>
              <a:buSzPts val="2800"/>
              <a:buNone/>
              <a:defRPr>
                <a:solidFill>
                  <a:srgbClr val="9B9694"/>
                </a:solidFill>
              </a:defRPr>
            </a:lvl2pPr>
            <a:lvl3pPr lvl="2" algn="ctr">
              <a:lnSpc>
                <a:spcPct val="100000"/>
              </a:lnSpc>
              <a:spcBef>
                <a:spcPts val="480"/>
              </a:spcBef>
              <a:spcAft>
                <a:spcPts val="0"/>
              </a:spcAft>
              <a:buClr>
                <a:srgbClr val="9B9694"/>
              </a:buClr>
              <a:buSzPts val="2400"/>
              <a:buNone/>
              <a:defRPr>
                <a:solidFill>
                  <a:srgbClr val="9B9694"/>
                </a:solidFill>
              </a:defRPr>
            </a:lvl3pPr>
            <a:lvl4pPr lvl="3" algn="ctr">
              <a:lnSpc>
                <a:spcPct val="100000"/>
              </a:lnSpc>
              <a:spcBef>
                <a:spcPts val="400"/>
              </a:spcBef>
              <a:spcAft>
                <a:spcPts val="0"/>
              </a:spcAft>
              <a:buClr>
                <a:srgbClr val="9B9694"/>
              </a:buClr>
              <a:buSzPts val="2000"/>
              <a:buNone/>
              <a:defRPr>
                <a:solidFill>
                  <a:srgbClr val="9B9694"/>
                </a:solidFill>
              </a:defRPr>
            </a:lvl4pPr>
            <a:lvl5pPr lvl="4" algn="ctr">
              <a:lnSpc>
                <a:spcPct val="100000"/>
              </a:lnSpc>
              <a:spcBef>
                <a:spcPts val="400"/>
              </a:spcBef>
              <a:spcAft>
                <a:spcPts val="0"/>
              </a:spcAft>
              <a:buClr>
                <a:srgbClr val="9B9694"/>
              </a:buClr>
              <a:buSzPts val="2000"/>
              <a:buNone/>
              <a:defRPr>
                <a:solidFill>
                  <a:srgbClr val="9B9694"/>
                </a:solidFill>
              </a:defRPr>
            </a:lvl5pPr>
            <a:lvl6pPr lvl="5" algn="ctr">
              <a:lnSpc>
                <a:spcPct val="100000"/>
              </a:lnSpc>
              <a:spcBef>
                <a:spcPts val="400"/>
              </a:spcBef>
              <a:spcAft>
                <a:spcPts val="0"/>
              </a:spcAft>
              <a:buClr>
                <a:srgbClr val="9B9694"/>
              </a:buClr>
              <a:buSzPts val="2000"/>
              <a:buNone/>
              <a:defRPr>
                <a:solidFill>
                  <a:srgbClr val="9B9694"/>
                </a:solidFill>
              </a:defRPr>
            </a:lvl6pPr>
            <a:lvl7pPr lvl="6" algn="ctr">
              <a:lnSpc>
                <a:spcPct val="100000"/>
              </a:lnSpc>
              <a:spcBef>
                <a:spcPts val="400"/>
              </a:spcBef>
              <a:spcAft>
                <a:spcPts val="0"/>
              </a:spcAft>
              <a:buClr>
                <a:srgbClr val="9B9694"/>
              </a:buClr>
              <a:buSzPts val="2000"/>
              <a:buNone/>
              <a:defRPr>
                <a:solidFill>
                  <a:srgbClr val="9B9694"/>
                </a:solidFill>
              </a:defRPr>
            </a:lvl7pPr>
            <a:lvl8pPr lvl="7" algn="ctr">
              <a:lnSpc>
                <a:spcPct val="100000"/>
              </a:lnSpc>
              <a:spcBef>
                <a:spcPts val="400"/>
              </a:spcBef>
              <a:spcAft>
                <a:spcPts val="0"/>
              </a:spcAft>
              <a:buClr>
                <a:srgbClr val="9B9694"/>
              </a:buClr>
              <a:buSzPts val="2000"/>
              <a:buNone/>
              <a:defRPr>
                <a:solidFill>
                  <a:srgbClr val="9B9694"/>
                </a:solidFill>
              </a:defRPr>
            </a:lvl8pPr>
            <a:lvl9pPr lvl="8" algn="ctr">
              <a:lnSpc>
                <a:spcPct val="100000"/>
              </a:lnSpc>
              <a:spcBef>
                <a:spcPts val="400"/>
              </a:spcBef>
              <a:spcAft>
                <a:spcPts val="0"/>
              </a:spcAft>
              <a:buClr>
                <a:srgbClr val="9B9694"/>
              </a:buClr>
              <a:buSzPts val="2000"/>
              <a:buNone/>
              <a:defRPr>
                <a:solidFill>
                  <a:srgbClr val="9B9694"/>
                </a:solidFill>
              </a:defRPr>
            </a:lvl9pPr>
          </a:lstStyle>
          <a:p>
            <a:endParaRPr/>
          </a:p>
        </p:txBody>
      </p:sp>
      <p:sp>
        <p:nvSpPr>
          <p:cNvPr id="34" name="Google Shape;34;p20"/>
          <p:cNvSpPr>
            <a:spLocks noGrp="1"/>
          </p:cNvSpPr>
          <p:nvPr>
            <p:ph type="pic" idx="2"/>
          </p:nvPr>
        </p:nvSpPr>
        <p:spPr>
          <a:xfrm>
            <a:off x="3192463" y="1279525"/>
            <a:ext cx="5280025" cy="3182938"/>
          </a:xfrm>
          <a:prstGeom prst="rect">
            <a:avLst/>
          </a:prstGeom>
          <a:noFill/>
          <a:ln>
            <a:noFill/>
          </a:ln>
        </p:spPr>
      </p:sp>
      <p:sp>
        <p:nvSpPr>
          <p:cNvPr id="35" name="Google Shape;35;p20"/>
          <p:cNvSpPr txBox="1"/>
          <p:nvPr/>
        </p:nvSpPr>
        <p:spPr>
          <a:xfrm>
            <a:off x="92984" y="4809748"/>
            <a:ext cx="1156536"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nl-NL" sz="800" b="0" i="0" u="none" strike="noStrike" cap="none">
                <a:solidFill>
                  <a:srgbClr val="5E514D"/>
                </a:solidFill>
                <a:latin typeface="Arial"/>
                <a:ea typeface="Arial"/>
                <a:cs typeface="Arial"/>
                <a:sym typeface="Arial"/>
              </a:rPr>
              <a:t>Henegouwenlaan,</a:t>
            </a:r>
            <a:endParaRPr sz="800" b="0" i="0" u="none" strike="noStrike" cap="none">
              <a:solidFill>
                <a:srgbClr val="5E514D"/>
              </a:solidFill>
              <a:latin typeface="Arial"/>
              <a:ea typeface="Arial"/>
              <a:cs typeface="Arial"/>
              <a:sym typeface="Arial"/>
            </a:endParaRPr>
          </a:p>
        </p:txBody>
      </p:sp>
      <p:sp>
        <p:nvSpPr>
          <p:cNvPr id="36" name="Google Shape;36;p20"/>
          <p:cNvSpPr txBox="1">
            <a:spLocks noGrp="1"/>
          </p:cNvSpPr>
          <p:nvPr>
            <p:ph type="body" idx="3"/>
          </p:nvPr>
        </p:nvSpPr>
        <p:spPr>
          <a:xfrm>
            <a:off x="1113287" y="4810879"/>
            <a:ext cx="2200275" cy="2143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
              </a:spcBef>
              <a:spcAft>
                <a:spcPts val="0"/>
              </a:spcAft>
              <a:buClr>
                <a:srgbClr val="5E514D"/>
              </a:buClr>
              <a:buSzPts val="800"/>
              <a:buNone/>
              <a:defRPr sz="800">
                <a:solidFill>
                  <a:srgbClr val="5E514D"/>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20"/>
          <p:cNvSpPr txBox="1">
            <a:spLocks noGrp="1"/>
          </p:cNvSpPr>
          <p:nvPr>
            <p:ph type="ctrTitle"/>
          </p:nvPr>
        </p:nvSpPr>
        <p:spPr>
          <a:xfrm>
            <a:off x="332590" y="1280120"/>
            <a:ext cx="5017227" cy="1102519"/>
          </a:xfrm>
          <a:prstGeom prst="rect">
            <a:avLst/>
          </a:prstGeom>
          <a:noFill/>
          <a:ln>
            <a:noFill/>
          </a:ln>
        </p:spPr>
        <p:txBody>
          <a:bodyPr spcFirstLastPara="1" wrap="square" lIns="0" tIns="0" rIns="36000" bIns="0" anchor="t" anchorCtr="0">
            <a:normAutofit/>
          </a:bodyPr>
          <a:lstStyle>
            <a:lvl1pPr lvl="0" algn="l">
              <a:lnSpc>
                <a:spcPct val="80000"/>
              </a:lnSpc>
              <a:spcBef>
                <a:spcPts val="0"/>
              </a:spcBef>
              <a:spcAft>
                <a:spcPts val="0"/>
              </a:spcAft>
              <a:buClr>
                <a:schemeClr val="dk2"/>
              </a:buClr>
              <a:buSzPts val="44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fbeelding + tekst">
  <p:cSld name="afbeelding + tekst">
    <p:spTree>
      <p:nvGrpSpPr>
        <p:cNvPr id="1" name="Shape 38"/>
        <p:cNvGrpSpPr/>
        <p:nvPr/>
      </p:nvGrpSpPr>
      <p:grpSpPr>
        <a:xfrm>
          <a:off x="0" y="0"/>
          <a:ext cx="0" cy="0"/>
          <a:chOff x="0" y="0"/>
          <a:chExt cx="0" cy="0"/>
        </a:xfrm>
      </p:grpSpPr>
      <p:pic>
        <p:nvPicPr>
          <p:cNvPr id="39" name="Google Shape;39;p21" descr="SPVOZN_PPT_SCE_HGL_1920x1080px_RGB3.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0" name="Google Shape;40;p21"/>
          <p:cNvSpPr txBox="1">
            <a:spLocks noGrp="1"/>
          </p:cNvSpPr>
          <p:nvPr>
            <p:ph type="body" idx="1"/>
          </p:nvPr>
        </p:nvSpPr>
        <p:spPr>
          <a:xfrm>
            <a:off x="211023" y="486554"/>
            <a:ext cx="8345602" cy="7461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80"/>
              </a:spcBef>
              <a:spcAft>
                <a:spcPts val="0"/>
              </a:spcAft>
              <a:buClr>
                <a:schemeClr val="dk2"/>
              </a:buClr>
              <a:buSzPts val="4400"/>
              <a:buFont typeface="Arial"/>
              <a:buNone/>
              <a:defRPr sz="4400" b="1">
                <a:solidFill>
                  <a:schemeClr val="dk2"/>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 name="Google Shape;41;p21"/>
          <p:cNvSpPr>
            <a:spLocks noGrp="1"/>
          </p:cNvSpPr>
          <p:nvPr>
            <p:ph type="pic" idx="2"/>
          </p:nvPr>
        </p:nvSpPr>
        <p:spPr>
          <a:xfrm>
            <a:off x="-63500" y="1455738"/>
            <a:ext cx="5768975" cy="3024187"/>
          </a:xfrm>
          <a:prstGeom prst="rect">
            <a:avLst/>
          </a:prstGeom>
          <a:noFill/>
          <a:ln>
            <a:noFill/>
          </a:ln>
        </p:spPr>
      </p:sp>
      <p:sp>
        <p:nvSpPr>
          <p:cNvPr id="42" name="Google Shape;42;p21"/>
          <p:cNvSpPr txBox="1">
            <a:spLocks noGrp="1"/>
          </p:cNvSpPr>
          <p:nvPr>
            <p:ph type="body" idx="3"/>
          </p:nvPr>
        </p:nvSpPr>
        <p:spPr>
          <a:xfrm>
            <a:off x="5792340" y="1353690"/>
            <a:ext cx="2764447" cy="3778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40"/>
              </a:spcBef>
              <a:spcAft>
                <a:spcPts val="0"/>
              </a:spcAft>
              <a:buClr>
                <a:schemeClr val="dk1"/>
              </a:buClr>
              <a:buSzPts val="2200"/>
              <a:buFont typeface="Arial"/>
              <a:buNone/>
              <a:defRPr sz="2200" b="1">
                <a:solidFill>
                  <a:schemeClr val="dk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21"/>
          <p:cNvSpPr txBox="1">
            <a:spLocks noGrp="1"/>
          </p:cNvSpPr>
          <p:nvPr>
            <p:ph type="body" idx="4"/>
          </p:nvPr>
        </p:nvSpPr>
        <p:spPr>
          <a:xfrm>
            <a:off x="5792788" y="1879600"/>
            <a:ext cx="2763837" cy="2600325"/>
          </a:xfrm>
          <a:prstGeom prst="rect">
            <a:avLst/>
          </a:prstGeom>
          <a:noFill/>
          <a:ln>
            <a:noFill/>
          </a:ln>
        </p:spPr>
        <p:txBody>
          <a:bodyPr spcFirstLastPara="1" wrap="square" lIns="91425" tIns="45700" rIns="91425" bIns="45700" anchor="t" anchorCtr="0">
            <a:normAutofit/>
          </a:bodyPr>
          <a:lstStyle>
            <a:lvl1pPr marL="457200" lvl="0" indent="-228600" algn="l">
              <a:lnSpc>
                <a:spcPct val="80000"/>
              </a:lnSpc>
              <a:spcBef>
                <a:spcPts val="320"/>
              </a:spcBef>
              <a:spcAft>
                <a:spcPts val="0"/>
              </a:spcAft>
              <a:buClr>
                <a:schemeClr val="dk1"/>
              </a:buClr>
              <a:buSzPts val="1600"/>
              <a:buFont typeface="Arial"/>
              <a:buNone/>
              <a:defRPr sz="1600">
                <a:solidFill>
                  <a:schemeClr val="dk1"/>
                </a:solidFill>
              </a:defRPr>
            </a:lvl1pPr>
            <a:lvl2pPr marL="914400" lvl="1" indent="-228600" algn="l">
              <a:lnSpc>
                <a:spcPct val="80000"/>
              </a:lnSpc>
              <a:spcBef>
                <a:spcPts val="320"/>
              </a:spcBef>
              <a:spcAft>
                <a:spcPts val="0"/>
              </a:spcAft>
              <a:buClr>
                <a:schemeClr val="dk1"/>
              </a:buClr>
              <a:buSzPts val="1600"/>
              <a:buFont typeface="Arial"/>
              <a:buNone/>
              <a:defRPr sz="1600">
                <a:solidFill>
                  <a:schemeClr val="dk1"/>
                </a:solidFill>
              </a:defRPr>
            </a:lvl2pPr>
            <a:lvl3pPr marL="1371600" lvl="2" indent="-228600" algn="l">
              <a:lnSpc>
                <a:spcPct val="80000"/>
              </a:lnSpc>
              <a:spcBef>
                <a:spcPts val="320"/>
              </a:spcBef>
              <a:spcAft>
                <a:spcPts val="0"/>
              </a:spcAft>
              <a:buClr>
                <a:schemeClr val="dk1"/>
              </a:buClr>
              <a:buSzPts val="1600"/>
              <a:buFont typeface="Arial"/>
              <a:buNone/>
              <a:defRPr sz="1600">
                <a:solidFill>
                  <a:schemeClr val="dk1"/>
                </a:solidFill>
              </a:defRPr>
            </a:lvl3pPr>
            <a:lvl4pPr marL="1828800" lvl="3" indent="-228600" algn="l">
              <a:lnSpc>
                <a:spcPct val="80000"/>
              </a:lnSpc>
              <a:spcBef>
                <a:spcPts val="320"/>
              </a:spcBef>
              <a:spcAft>
                <a:spcPts val="0"/>
              </a:spcAft>
              <a:buClr>
                <a:schemeClr val="dk1"/>
              </a:buClr>
              <a:buSzPts val="1600"/>
              <a:buFont typeface="Arial"/>
              <a:buNone/>
              <a:defRPr sz="1600">
                <a:solidFill>
                  <a:schemeClr val="dk1"/>
                </a:solidFill>
              </a:defRPr>
            </a:lvl4pPr>
            <a:lvl5pPr marL="2286000" lvl="4" indent="-228600" algn="l">
              <a:lnSpc>
                <a:spcPct val="80000"/>
              </a:lnSpc>
              <a:spcBef>
                <a:spcPts val="320"/>
              </a:spcBef>
              <a:spcAft>
                <a:spcPts val="0"/>
              </a:spcAft>
              <a:buClr>
                <a:schemeClr val="dk1"/>
              </a:buClr>
              <a:buSzPts val="1600"/>
              <a:buFont typeface="Arial"/>
              <a:buNone/>
              <a:defRPr sz="1600">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fsluiting">
  <p:cSld name="Afsluiting">
    <p:spTree>
      <p:nvGrpSpPr>
        <p:cNvPr id="1" name="Shape 44"/>
        <p:cNvGrpSpPr/>
        <p:nvPr/>
      </p:nvGrpSpPr>
      <p:grpSpPr>
        <a:xfrm>
          <a:off x="0" y="0"/>
          <a:ext cx="0" cy="0"/>
          <a:chOff x="0" y="0"/>
          <a:chExt cx="0" cy="0"/>
        </a:xfrm>
      </p:grpSpPr>
      <p:pic>
        <p:nvPicPr>
          <p:cNvPr id="45" name="Google Shape;45;p22" descr="SPVOZN_PPT_SCE_HGL_1920x1080px_RGB5.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6" name="Google Shape;46;p22"/>
          <p:cNvSpPr txBox="1">
            <a:spLocks noGrp="1"/>
          </p:cNvSpPr>
          <p:nvPr>
            <p:ph type="body" idx="1"/>
          </p:nvPr>
        </p:nvSpPr>
        <p:spPr>
          <a:xfrm>
            <a:off x="3209632" y="1043940"/>
            <a:ext cx="5200590" cy="746125"/>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880"/>
              </a:spcBef>
              <a:spcAft>
                <a:spcPts val="0"/>
              </a:spcAft>
              <a:buClr>
                <a:schemeClr val="dk2"/>
              </a:buClr>
              <a:buSzPts val="4400"/>
              <a:buFont typeface="Arial"/>
              <a:buNone/>
              <a:defRPr sz="4400" b="1">
                <a:solidFill>
                  <a:schemeClr val="dk2"/>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22"/>
          <p:cNvSpPr txBox="1">
            <a:spLocks noGrp="1"/>
          </p:cNvSpPr>
          <p:nvPr>
            <p:ph type="body" idx="2"/>
          </p:nvPr>
        </p:nvSpPr>
        <p:spPr>
          <a:xfrm>
            <a:off x="1559006" y="3174021"/>
            <a:ext cx="4769827" cy="53014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40"/>
              </a:spcBef>
              <a:spcAft>
                <a:spcPts val="0"/>
              </a:spcAft>
              <a:buClr>
                <a:schemeClr val="dk1"/>
              </a:buClr>
              <a:buSzPts val="2200"/>
              <a:buFont typeface="Arial"/>
              <a:buNone/>
              <a:defRPr sz="2200" b="1">
                <a:solidFill>
                  <a:schemeClr val="dk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22"/>
          <p:cNvSpPr txBox="1">
            <a:spLocks noGrp="1"/>
          </p:cNvSpPr>
          <p:nvPr>
            <p:ph type="body" idx="3"/>
          </p:nvPr>
        </p:nvSpPr>
        <p:spPr>
          <a:xfrm>
            <a:off x="1559006" y="3755756"/>
            <a:ext cx="4769827" cy="661022"/>
          </a:xfrm>
          <a:prstGeom prst="rect">
            <a:avLst/>
          </a:prstGeom>
          <a:noFill/>
          <a:ln>
            <a:noFill/>
          </a:ln>
        </p:spPr>
        <p:txBody>
          <a:bodyPr spcFirstLastPara="1" wrap="square" lIns="91425" tIns="45700" rIns="91425" bIns="45700" anchor="t" anchorCtr="0">
            <a:normAutofit/>
          </a:bodyPr>
          <a:lstStyle>
            <a:lvl1pPr marL="457200" lvl="0" indent="-228600" algn="l">
              <a:lnSpc>
                <a:spcPct val="80000"/>
              </a:lnSpc>
              <a:spcBef>
                <a:spcPts val="320"/>
              </a:spcBef>
              <a:spcAft>
                <a:spcPts val="0"/>
              </a:spcAft>
              <a:buClr>
                <a:schemeClr val="dk1"/>
              </a:buClr>
              <a:buSzPts val="1600"/>
              <a:buFont typeface="Arial"/>
              <a:buNone/>
              <a:defRPr sz="1600">
                <a:solidFill>
                  <a:schemeClr val="dk1"/>
                </a:solidFill>
              </a:defRPr>
            </a:lvl1pPr>
            <a:lvl2pPr marL="914400" lvl="1" indent="-228600" algn="l">
              <a:lnSpc>
                <a:spcPct val="80000"/>
              </a:lnSpc>
              <a:spcBef>
                <a:spcPts val="320"/>
              </a:spcBef>
              <a:spcAft>
                <a:spcPts val="0"/>
              </a:spcAft>
              <a:buClr>
                <a:srgbClr val="800000"/>
              </a:buClr>
              <a:buSzPts val="1600"/>
              <a:buFont typeface="Arial"/>
              <a:buNone/>
              <a:defRPr sz="1600">
                <a:solidFill>
                  <a:srgbClr val="800000"/>
                </a:solidFill>
              </a:defRPr>
            </a:lvl2pPr>
            <a:lvl3pPr marL="1371600" lvl="2" indent="-228600" algn="l">
              <a:lnSpc>
                <a:spcPct val="80000"/>
              </a:lnSpc>
              <a:spcBef>
                <a:spcPts val="320"/>
              </a:spcBef>
              <a:spcAft>
                <a:spcPts val="0"/>
              </a:spcAft>
              <a:buClr>
                <a:srgbClr val="800000"/>
              </a:buClr>
              <a:buSzPts val="1600"/>
              <a:buFont typeface="Arial"/>
              <a:buNone/>
              <a:defRPr sz="1600">
                <a:solidFill>
                  <a:srgbClr val="800000"/>
                </a:solidFill>
              </a:defRPr>
            </a:lvl3pPr>
            <a:lvl4pPr marL="1828800" lvl="3" indent="-228600" algn="l">
              <a:lnSpc>
                <a:spcPct val="80000"/>
              </a:lnSpc>
              <a:spcBef>
                <a:spcPts val="320"/>
              </a:spcBef>
              <a:spcAft>
                <a:spcPts val="0"/>
              </a:spcAft>
              <a:buClr>
                <a:srgbClr val="800000"/>
              </a:buClr>
              <a:buSzPts val="1600"/>
              <a:buFont typeface="Arial"/>
              <a:buNone/>
              <a:defRPr sz="1600">
                <a:solidFill>
                  <a:srgbClr val="800000"/>
                </a:solidFill>
              </a:defRPr>
            </a:lvl4pPr>
            <a:lvl5pPr marL="2286000" lvl="4" indent="-228600" algn="l">
              <a:lnSpc>
                <a:spcPct val="80000"/>
              </a:lnSpc>
              <a:spcBef>
                <a:spcPts val="320"/>
              </a:spcBef>
              <a:spcAft>
                <a:spcPts val="0"/>
              </a:spcAft>
              <a:buClr>
                <a:srgbClr val="800000"/>
              </a:buClr>
              <a:buSzPts val="1600"/>
              <a:buFont typeface="Arial"/>
              <a:buNone/>
              <a:defRPr sz="1600">
                <a:solidFill>
                  <a:srgbClr val="800000"/>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22"/>
          <p:cNvSpPr>
            <a:spLocks noGrp="1"/>
          </p:cNvSpPr>
          <p:nvPr>
            <p:ph type="pic" idx="4"/>
          </p:nvPr>
        </p:nvSpPr>
        <p:spPr>
          <a:xfrm>
            <a:off x="655638" y="-57150"/>
            <a:ext cx="2490787" cy="2928144"/>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9403F"/>
              </a:buClr>
              <a:buSzPts val="1800"/>
              <a:buChar char="•"/>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ee objecten" type="twoObj">
  <p:cSld name="TWO_OBJECTS">
    <p:spTree>
      <p:nvGrpSpPr>
        <p:cNvPr id="1" name="Shape 56"/>
        <p:cNvGrpSpPr/>
        <p:nvPr/>
      </p:nvGrpSpPr>
      <p:grpSpPr>
        <a:xfrm>
          <a:off x="0" y="0"/>
          <a:ext cx="0" cy="0"/>
          <a:chOff x="0" y="0"/>
          <a:chExt cx="0" cy="0"/>
        </a:xfrm>
      </p:grpSpPr>
      <p:sp>
        <p:nvSpPr>
          <p:cNvPr id="57" name="Google Shape;57;p24"/>
          <p:cNvSpPr txBox="1">
            <a:spLocks noGrp="1"/>
          </p:cNvSpPr>
          <p:nvPr>
            <p:ph type="body" idx="1"/>
          </p:nvPr>
        </p:nvSpPr>
        <p:spPr>
          <a:xfrm>
            <a:off x="822960" y="822960"/>
            <a:ext cx="3200400" cy="2784348"/>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20"/>
              </a:spcBef>
              <a:spcAft>
                <a:spcPts val="0"/>
              </a:spcAft>
              <a:buClr>
                <a:srgbClr val="49403F"/>
              </a:buClr>
              <a:buSzPts val="2100"/>
              <a:buChar char="•"/>
              <a:defRPr sz="2100"/>
            </a:lvl1pPr>
            <a:lvl2pPr marL="914400" lvl="1" indent="-342900" algn="l">
              <a:lnSpc>
                <a:spcPct val="100000"/>
              </a:lnSpc>
              <a:spcBef>
                <a:spcPts val="360"/>
              </a:spcBef>
              <a:spcAft>
                <a:spcPts val="0"/>
              </a:spcAft>
              <a:buClr>
                <a:srgbClr val="49403F"/>
              </a:buClr>
              <a:buSzPts val="1800"/>
              <a:buChar char="–"/>
              <a:defRPr sz="1800"/>
            </a:lvl2pPr>
            <a:lvl3pPr marL="1371600" lvl="2" indent="-323850" algn="l">
              <a:lnSpc>
                <a:spcPct val="100000"/>
              </a:lnSpc>
              <a:spcBef>
                <a:spcPts val="300"/>
              </a:spcBef>
              <a:spcAft>
                <a:spcPts val="0"/>
              </a:spcAft>
              <a:buClr>
                <a:srgbClr val="49403F"/>
              </a:buClr>
              <a:buSzPts val="1500"/>
              <a:buChar char="•"/>
              <a:defRPr sz="1500"/>
            </a:lvl3pPr>
            <a:lvl4pPr marL="1828800" lvl="3" indent="-314325" algn="l">
              <a:lnSpc>
                <a:spcPct val="100000"/>
              </a:lnSpc>
              <a:spcBef>
                <a:spcPts val="270"/>
              </a:spcBef>
              <a:spcAft>
                <a:spcPts val="0"/>
              </a:spcAft>
              <a:buClr>
                <a:srgbClr val="49403F"/>
              </a:buClr>
              <a:buSzPts val="1350"/>
              <a:buChar char="–"/>
              <a:defRPr sz="1350"/>
            </a:lvl4pPr>
            <a:lvl5pPr marL="2286000" lvl="4" indent="-314325" algn="l">
              <a:lnSpc>
                <a:spcPct val="100000"/>
              </a:lnSpc>
              <a:spcBef>
                <a:spcPts val="270"/>
              </a:spcBef>
              <a:spcAft>
                <a:spcPts val="0"/>
              </a:spcAft>
              <a:buClr>
                <a:srgbClr val="49403F"/>
              </a:buClr>
              <a:buSzPts val="1350"/>
              <a:buChar char="»"/>
              <a:defRPr sz="1350"/>
            </a:lvl5pPr>
            <a:lvl6pPr marL="2743200" lvl="5" indent="-314325" algn="l">
              <a:lnSpc>
                <a:spcPct val="100000"/>
              </a:lnSpc>
              <a:spcBef>
                <a:spcPts val="270"/>
              </a:spcBef>
              <a:spcAft>
                <a:spcPts val="0"/>
              </a:spcAft>
              <a:buClr>
                <a:schemeClr val="dk1"/>
              </a:buClr>
              <a:buSzPts val="1350"/>
              <a:buChar char="•"/>
              <a:defRPr sz="1350"/>
            </a:lvl6pPr>
            <a:lvl7pPr marL="3200400" lvl="6" indent="-314325" algn="l">
              <a:lnSpc>
                <a:spcPct val="100000"/>
              </a:lnSpc>
              <a:spcBef>
                <a:spcPts val="270"/>
              </a:spcBef>
              <a:spcAft>
                <a:spcPts val="0"/>
              </a:spcAft>
              <a:buClr>
                <a:schemeClr val="dk1"/>
              </a:buClr>
              <a:buSzPts val="1350"/>
              <a:buChar char="•"/>
              <a:defRPr sz="1350"/>
            </a:lvl7pPr>
            <a:lvl8pPr marL="3657600" lvl="7" indent="-314325" algn="l">
              <a:lnSpc>
                <a:spcPct val="100000"/>
              </a:lnSpc>
              <a:spcBef>
                <a:spcPts val="270"/>
              </a:spcBef>
              <a:spcAft>
                <a:spcPts val="0"/>
              </a:spcAft>
              <a:buClr>
                <a:schemeClr val="dk1"/>
              </a:buClr>
              <a:buSzPts val="1350"/>
              <a:buChar char="•"/>
              <a:defRPr sz="1350"/>
            </a:lvl8pPr>
            <a:lvl9pPr marL="4114800" lvl="8" indent="-314325" algn="l">
              <a:lnSpc>
                <a:spcPct val="100000"/>
              </a:lnSpc>
              <a:spcBef>
                <a:spcPts val="270"/>
              </a:spcBef>
              <a:spcAft>
                <a:spcPts val="0"/>
              </a:spcAft>
              <a:buClr>
                <a:schemeClr val="dk1"/>
              </a:buClr>
              <a:buSzPts val="1350"/>
              <a:buChar char="•"/>
              <a:defRPr sz="1350"/>
            </a:lvl9pPr>
          </a:lstStyle>
          <a:p>
            <a:endParaRPr/>
          </a:p>
        </p:txBody>
      </p:sp>
      <p:sp>
        <p:nvSpPr>
          <p:cNvPr id="58" name="Google Shape;58;p24"/>
          <p:cNvSpPr txBox="1">
            <a:spLocks noGrp="1"/>
          </p:cNvSpPr>
          <p:nvPr>
            <p:ph type="body" idx="2"/>
          </p:nvPr>
        </p:nvSpPr>
        <p:spPr>
          <a:xfrm>
            <a:off x="4700016" y="822960"/>
            <a:ext cx="3200400" cy="2784348"/>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20"/>
              </a:spcBef>
              <a:spcAft>
                <a:spcPts val="0"/>
              </a:spcAft>
              <a:buClr>
                <a:srgbClr val="49403F"/>
              </a:buClr>
              <a:buSzPts val="2100"/>
              <a:buChar char="•"/>
              <a:defRPr sz="2100"/>
            </a:lvl1pPr>
            <a:lvl2pPr marL="914400" lvl="1" indent="-342900" algn="l">
              <a:lnSpc>
                <a:spcPct val="100000"/>
              </a:lnSpc>
              <a:spcBef>
                <a:spcPts val="360"/>
              </a:spcBef>
              <a:spcAft>
                <a:spcPts val="0"/>
              </a:spcAft>
              <a:buClr>
                <a:srgbClr val="49403F"/>
              </a:buClr>
              <a:buSzPts val="1800"/>
              <a:buChar char="–"/>
              <a:defRPr sz="1800"/>
            </a:lvl2pPr>
            <a:lvl3pPr marL="1371600" lvl="2" indent="-323850" algn="l">
              <a:lnSpc>
                <a:spcPct val="100000"/>
              </a:lnSpc>
              <a:spcBef>
                <a:spcPts val="300"/>
              </a:spcBef>
              <a:spcAft>
                <a:spcPts val="0"/>
              </a:spcAft>
              <a:buClr>
                <a:srgbClr val="49403F"/>
              </a:buClr>
              <a:buSzPts val="1500"/>
              <a:buChar char="•"/>
              <a:defRPr sz="1500"/>
            </a:lvl3pPr>
            <a:lvl4pPr marL="1828800" lvl="3" indent="-314325" algn="l">
              <a:lnSpc>
                <a:spcPct val="100000"/>
              </a:lnSpc>
              <a:spcBef>
                <a:spcPts val="270"/>
              </a:spcBef>
              <a:spcAft>
                <a:spcPts val="0"/>
              </a:spcAft>
              <a:buClr>
                <a:srgbClr val="49403F"/>
              </a:buClr>
              <a:buSzPts val="1350"/>
              <a:buChar char="–"/>
              <a:defRPr sz="1350"/>
            </a:lvl4pPr>
            <a:lvl5pPr marL="2286000" lvl="4" indent="-314325" algn="l">
              <a:lnSpc>
                <a:spcPct val="100000"/>
              </a:lnSpc>
              <a:spcBef>
                <a:spcPts val="270"/>
              </a:spcBef>
              <a:spcAft>
                <a:spcPts val="0"/>
              </a:spcAft>
              <a:buClr>
                <a:srgbClr val="49403F"/>
              </a:buClr>
              <a:buSzPts val="1350"/>
              <a:buChar char="»"/>
              <a:defRPr sz="1350"/>
            </a:lvl5pPr>
            <a:lvl6pPr marL="2743200" lvl="5" indent="-314325" algn="l">
              <a:lnSpc>
                <a:spcPct val="100000"/>
              </a:lnSpc>
              <a:spcBef>
                <a:spcPts val="270"/>
              </a:spcBef>
              <a:spcAft>
                <a:spcPts val="0"/>
              </a:spcAft>
              <a:buClr>
                <a:schemeClr val="dk1"/>
              </a:buClr>
              <a:buSzPts val="1350"/>
              <a:buChar char="•"/>
              <a:defRPr sz="1350"/>
            </a:lvl6pPr>
            <a:lvl7pPr marL="3200400" lvl="6" indent="-314325" algn="l">
              <a:lnSpc>
                <a:spcPct val="100000"/>
              </a:lnSpc>
              <a:spcBef>
                <a:spcPts val="270"/>
              </a:spcBef>
              <a:spcAft>
                <a:spcPts val="0"/>
              </a:spcAft>
              <a:buClr>
                <a:schemeClr val="dk1"/>
              </a:buClr>
              <a:buSzPts val="1350"/>
              <a:buChar char="•"/>
              <a:defRPr sz="1350"/>
            </a:lvl7pPr>
            <a:lvl8pPr marL="3657600" lvl="7" indent="-314325" algn="l">
              <a:lnSpc>
                <a:spcPct val="100000"/>
              </a:lnSpc>
              <a:spcBef>
                <a:spcPts val="270"/>
              </a:spcBef>
              <a:spcAft>
                <a:spcPts val="0"/>
              </a:spcAft>
              <a:buClr>
                <a:schemeClr val="dk1"/>
              </a:buClr>
              <a:buSzPts val="1350"/>
              <a:buChar char="•"/>
              <a:defRPr sz="1350"/>
            </a:lvl8pPr>
            <a:lvl9pPr marL="4114800" lvl="8" indent="-314325" algn="l">
              <a:lnSpc>
                <a:spcPct val="100000"/>
              </a:lnSpc>
              <a:spcBef>
                <a:spcPts val="270"/>
              </a:spcBef>
              <a:spcAft>
                <a:spcPts val="0"/>
              </a:spcAft>
              <a:buClr>
                <a:schemeClr val="dk1"/>
              </a:buClr>
              <a:buSzPts val="1350"/>
              <a:buChar char="•"/>
              <a:defRPr sz="1350"/>
            </a:lvl9pPr>
          </a:lstStyle>
          <a:p>
            <a:endParaRPr/>
          </a:p>
        </p:txBody>
      </p:sp>
      <p:sp>
        <p:nvSpPr>
          <p:cNvPr id="59" name="Google Shape;59;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
        <p:nvSpPr>
          <p:cNvPr id="62" name="Google Shape;62;p2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63"/>
        <p:cNvGrpSpPr/>
        <p:nvPr/>
      </p:nvGrpSpPr>
      <p:grpSpPr>
        <a:xfrm>
          <a:off x="0" y="0"/>
          <a:ext cx="0" cy="0"/>
          <a:chOff x="0" y="0"/>
          <a:chExt cx="0" cy="0"/>
        </a:xfrm>
      </p:grpSpPr>
      <p:sp>
        <p:nvSpPr>
          <p:cNvPr id="64" name="Google Shape;64;p2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body" idx="1"/>
          </p:nvPr>
        </p:nvSpPr>
        <p:spPr>
          <a:xfrm>
            <a:off x="822960" y="822960"/>
            <a:ext cx="3200400" cy="41148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210"/>
              </a:spcBef>
              <a:spcAft>
                <a:spcPts val="0"/>
              </a:spcAft>
              <a:buClr>
                <a:schemeClr val="dk1"/>
              </a:buClr>
              <a:buSzPts val="1050"/>
              <a:buNone/>
              <a:defRPr sz="1050" b="0" cap="none">
                <a:solidFill>
                  <a:schemeClr val="dk1"/>
                </a:solidFill>
                <a:latin typeface="Calibri"/>
                <a:ea typeface="Calibri"/>
                <a:cs typeface="Calibri"/>
                <a:sym typeface="Calibri"/>
              </a:defRPr>
            </a:lvl1pPr>
            <a:lvl2pPr marL="914400" lvl="1" indent="-228600" algn="l">
              <a:lnSpc>
                <a:spcPct val="100000"/>
              </a:lnSpc>
              <a:spcBef>
                <a:spcPts val="300"/>
              </a:spcBef>
              <a:spcAft>
                <a:spcPts val="0"/>
              </a:spcAft>
              <a:buClr>
                <a:srgbClr val="49403F"/>
              </a:buClr>
              <a:buSzPts val="1500"/>
              <a:buNone/>
              <a:defRPr sz="1500" b="1"/>
            </a:lvl2pPr>
            <a:lvl3pPr marL="1371600" lvl="2" indent="-228600" algn="l">
              <a:lnSpc>
                <a:spcPct val="100000"/>
              </a:lnSpc>
              <a:spcBef>
                <a:spcPts val="270"/>
              </a:spcBef>
              <a:spcAft>
                <a:spcPts val="0"/>
              </a:spcAft>
              <a:buClr>
                <a:srgbClr val="49403F"/>
              </a:buClr>
              <a:buSzPts val="1350"/>
              <a:buNone/>
              <a:defRPr sz="1350" b="1"/>
            </a:lvl3pPr>
            <a:lvl4pPr marL="1828800" lvl="3" indent="-228600" algn="l">
              <a:lnSpc>
                <a:spcPct val="100000"/>
              </a:lnSpc>
              <a:spcBef>
                <a:spcPts val="240"/>
              </a:spcBef>
              <a:spcAft>
                <a:spcPts val="0"/>
              </a:spcAft>
              <a:buClr>
                <a:srgbClr val="49403F"/>
              </a:buClr>
              <a:buSzPts val="1200"/>
              <a:buNone/>
              <a:defRPr sz="1200" b="1"/>
            </a:lvl4pPr>
            <a:lvl5pPr marL="2286000" lvl="4" indent="-228600" algn="l">
              <a:lnSpc>
                <a:spcPct val="100000"/>
              </a:lnSpc>
              <a:spcBef>
                <a:spcPts val="240"/>
              </a:spcBef>
              <a:spcAft>
                <a:spcPts val="0"/>
              </a:spcAft>
              <a:buClr>
                <a:srgbClr val="49403F"/>
              </a:buClr>
              <a:buSzPts val="1200"/>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66" name="Google Shape;66;p25"/>
          <p:cNvSpPr txBox="1">
            <a:spLocks noGrp="1"/>
          </p:cNvSpPr>
          <p:nvPr>
            <p:ph type="body" idx="2"/>
          </p:nvPr>
        </p:nvSpPr>
        <p:spPr>
          <a:xfrm>
            <a:off x="819150" y="1276386"/>
            <a:ext cx="3200400" cy="23317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9403F"/>
              </a:buClr>
              <a:buSzPts val="1800"/>
              <a:buChar char="•"/>
              <a:defRPr sz="1800"/>
            </a:lvl1pPr>
            <a:lvl2pPr marL="914400" lvl="1" indent="-323850" algn="l">
              <a:lnSpc>
                <a:spcPct val="100000"/>
              </a:lnSpc>
              <a:spcBef>
                <a:spcPts val="300"/>
              </a:spcBef>
              <a:spcAft>
                <a:spcPts val="0"/>
              </a:spcAft>
              <a:buClr>
                <a:srgbClr val="49403F"/>
              </a:buClr>
              <a:buSzPts val="1500"/>
              <a:buChar char="–"/>
              <a:defRPr sz="1500"/>
            </a:lvl2pPr>
            <a:lvl3pPr marL="1371600" lvl="2" indent="-314325" algn="l">
              <a:lnSpc>
                <a:spcPct val="100000"/>
              </a:lnSpc>
              <a:spcBef>
                <a:spcPts val="270"/>
              </a:spcBef>
              <a:spcAft>
                <a:spcPts val="0"/>
              </a:spcAft>
              <a:buClr>
                <a:srgbClr val="49403F"/>
              </a:buClr>
              <a:buSzPts val="1350"/>
              <a:buChar char="•"/>
              <a:defRPr sz="1350"/>
            </a:lvl3pPr>
            <a:lvl4pPr marL="1828800" lvl="3" indent="-304800" algn="l">
              <a:lnSpc>
                <a:spcPct val="100000"/>
              </a:lnSpc>
              <a:spcBef>
                <a:spcPts val="240"/>
              </a:spcBef>
              <a:spcAft>
                <a:spcPts val="0"/>
              </a:spcAft>
              <a:buClr>
                <a:srgbClr val="49403F"/>
              </a:buClr>
              <a:buSzPts val="1200"/>
              <a:buChar char="–"/>
              <a:defRPr sz="1200"/>
            </a:lvl4pPr>
            <a:lvl5pPr marL="2286000" lvl="4" indent="-304800" algn="l">
              <a:lnSpc>
                <a:spcPct val="100000"/>
              </a:lnSpc>
              <a:spcBef>
                <a:spcPts val="240"/>
              </a:spcBef>
              <a:spcAft>
                <a:spcPts val="0"/>
              </a:spcAft>
              <a:buClr>
                <a:srgbClr val="49403F"/>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67" name="Google Shape;67;p25"/>
          <p:cNvSpPr txBox="1">
            <a:spLocks noGrp="1"/>
          </p:cNvSpPr>
          <p:nvPr>
            <p:ph type="body" idx="3"/>
          </p:nvPr>
        </p:nvSpPr>
        <p:spPr>
          <a:xfrm>
            <a:off x="4700016" y="822960"/>
            <a:ext cx="3200400" cy="41148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210"/>
              </a:spcBef>
              <a:spcAft>
                <a:spcPts val="0"/>
              </a:spcAft>
              <a:buClr>
                <a:schemeClr val="dk1"/>
              </a:buClr>
              <a:buSzPts val="1050"/>
              <a:buNone/>
              <a:defRPr sz="1050" b="0" cap="none">
                <a:solidFill>
                  <a:schemeClr val="dk1"/>
                </a:solidFill>
                <a:latin typeface="Calibri"/>
                <a:ea typeface="Calibri"/>
                <a:cs typeface="Calibri"/>
                <a:sym typeface="Calibri"/>
              </a:defRPr>
            </a:lvl1pPr>
            <a:lvl2pPr marL="914400" lvl="1" indent="-228600" algn="l">
              <a:lnSpc>
                <a:spcPct val="100000"/>
              </a:lnSpc>
              <a:spcBef>
                <a:spcPts val="300"/>
              </a:spcBef>
              <a:spcAft>
                <a:spcPts val="0"/>
              </a:spcAft>
              <a:buClr>
                <a:srgbClr val="49403F"/>
              </a:buClr>
              <a:buSzPts val="1500"/>
              <a:buNone/>
              <a:defRPr sz="1500" b="1"/>
            </a:lvl2pPr>
            <a:lvl3pPr marL="1371600" lvl="2" indent="-228600" algn="l">
              <a:lnSpc>
                <a:spcPct val="100000"/>
              </a:lnSpc>
              <a:spcBef>
                <a:spcPts val="270"/>
              </a:spcBef>
              <a:spcAft>
                <a:spcPts val="0"/>
              </a:spcAft>
              <a:buClr>
                <a:srgbClr val="49403F"/>
              </a:buClr>
              <a:buSzPts val="1350"/>
              <a:buNone/>
              <a:defRPr sz="1350" b="1"/>
            </a:lvl3pPr>
            <a:lvl4pPr marL="1828800" lvl="3" indent="-228600" algn="l">
              <a:lnSpc>
                <a:spcPct val="100000"/>
              </a:lnSpc>
              <a:spcBef>
                <a:spcPts val="240"/>
              </a:spcBef>
              <a:spcAft>
                <a:spcPts val="0"/>
              </a:spcAft>
              <a:buClr>
                <a:srgbClr val="49403F"/>
              </a:buClr>
              <a:buSzPts val="1200"/>
              <a:buNone/>
              <a:defRPr sz="1200" b="1"/>
            </a:lvl4pPr>
            <a:lvl5pPr marL="2286000" lvl="4" indent="-228600" algn="l">
              <a:lnSpc>
                <a:spcPct val="100000"/>
              </a:lnSpc>
              <a:spcBef>
                <a:spcPts val="240"/>
              </a:spcBef>
              <a:spcAft>
                <a:spcPts val="0"/>
              </a:spcAft>
              <a:buClr>
                <a:srgbClr val="49403F"/>
              </a:buClr>
              <a:buSzPts val="1200"/>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68" name="Google Shape;68;p25"/>
          <p:cNvSpPr txBox="1">
            <a:spLocks noGrp="1"/>
          </p:cNvSpPr>
          <p:nvPr>
            <p:ph type="body" idx="4"/>
          </p:nvPr>
        </p:nvSpPr>
        <p:spPr>
          <a:xfrm>
            <a:off x="4700016" y="1276386"/>
            <a:ext cx="3200400" cy="23317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9403F"/>
              </a:buClr>
              <a:buSzPts val="1800"/>
              <a:buChar char="•"/>
              <a:defRPr sz="1800"/>
            </a:lvl1pPr>
            <a:lvl2pPr marL="914400" lvl="1" indent="-323850" algn="l">
              <a:lnSpc>
                <a:spcPct val="100000"/>
              </a:lnSpc>
              <a:spcBef>
                <a:spcPts val="300"/>
              </a:spcBef>
              <a:spcAft>
                <a:spcPts val="0"/>
              </a:spcAft>
              <a:buClr>
                <a:srgbClr val="49403F"/>
              </a:buClr>
              <a:buSzPts val="1500"/>
              <a:buChar char="–"/>
              <a:defRPr sz="1500"/>
            </a:lvl2pPr>
            <a:lvl3pPr marL="1371600" lvl="2" indent="-314325" algn="l">
              <a:lnSpc>
                <a:spcPct val="100000"/>
              </a:lnSpc>
              <a:spcBef>
                <a:spcPts val="270"/>
              </a:spcBef>
              <a:spcAft>
                <a:spcPts val="0"/>
              </a:spcAft>
              <a:buClr>
                <a:srgbClr val="49403F"/>
              </a:buClr>
              <a:buSzPts val="1350"/>
              <a:buChar char="•"/>
              <a:defRPr sz="1350"/>
            </a:lvl3pPr>
            <a:lvl4pPr marL="1828800" lvl="3" indent="-304800" algn="l">
              <a:lnSpc>
                <a:spcPct val="100000"/>
              </a:lnSpc>
              <a:spcBef>
                <a:spcPts val="240"/>
              </a:spcBef>
              <a:spcAft>
                <a:spcPts val="0"/>
              </a:spcAft>
              <a:buClr>
                <a:srgbClr val="49403F"/>
              </a:buClr>
              <a:buSzPts val="1200"/>
              <a:buChar char="–"/>
              <a:defRPr sz="1200"/>
            </a:lvl4pPr>
            <a:lvl5pPr marL="2286000" lvl="4" indent="-304800" algn="l">
              <a:lnSpc>
                <a:spcPct val="100000"/>
              </a:lnSpc>
              <a:spcBef>
                <a:spcPts val="240"/>
              </a:spcBef>
              <a:spcAft>
                <a:spcPts val="0"/>
              </a:spcAft>
              <a:buClr>
                <a:srgbClr val="49403F"/>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69" name="Google Shape;69;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49403F"/>
              </a:buClr>
              <a:buSzPts val="3200"/>
              <a:buFont typeface="Arial"/>
              <a:buChar char="•"/>
              <a:defRPr sz="3200" b="0" i="0" u="none" strike="noStrike" cap="none">
                <a:solidFill>
                  <a:srgbClr val="49403F"/>
                </a:solidFill>
                <a:latin typeface="Arial"/>
                <a:ea typeface="Arial"/>
                <a:cs typeface="Arial"/>
                <a:sym typeface="Arial"/>
              </a:defRPr>
            </a:lvl1pPr>
            <a:lvl2pPr marL="914400" marR="0" lvl="1" indent="-406400" algn="l" rtl="0">
              <a:lnSpc>
                <a:spcPct val="100000"/>
              </a:lnSpc>
              <a:spcBef>
                <a:spcPts val="560"/>
              </a:spcBef>
              <a:spcAft>
                <a:spcPts val="0"/>
              </a:spcAft>
              <a:buClr>
                <a:srgbClr val="49403F"/>
              </a:buClr>
              <a:buSzPts val="2800"/>
              <a:buFont typeface="Arial"/>
              <a:buChar char="–"/>
              <a:defRPr sz="2800" b="0" i="0" u="none" strike="noStrike" cap="none">
                <a:solidFill>
                  <a:srgbClr val="49403F"/>
                </a:solidFill>
                <a:latin typeface="Arial"/>
                <a:ea typeface="Arial"/>
                <a:cs typeface="Arial"/>
                <a:sym typeface="Arial"/>
              </a:defRPr>
            </a:lvl2pPr>
            <a:lvl3pPr marL="1371600" marR="0" lvl="2" indent="-381000" algn="l" rtl="0">
              <a:lnSpc>
                <a:spcPct val="100000"/>
              </a:lnSpc>
              <a:spcBef>
                <a:spcPts val="480"/>
              </a:spcBef>
              <a:spcAft>
                <a:spcPts val="0"/>
              </a:spcAft>
              <a:buClr>
                <a:srgbClr val="49403F"/>
              </a:buClr>
              <a:buSzPts val="2400"/>
              <a:buFont typeface="Arial"/>
              <a:buChar char="•"/>
              <a:defRPr sz="2400" b="0" i="0" u="none" strike="noStrike" cap="none">
                <a:solidFill>
                  <a:srgbClr val="49403F"/>
                </a:solidFill>
                <a:latin typeface="Arial"/>
                <a:ea typeface="Arial"/>
                <a:cs typeface="Arial"/>
                <a:sym typeface="Arial"/>
              </a:defRPr>
            </a:lvl3pPr>
            <a:lvl4pPr marL="1828800" marR="0" lvl="3" indent="-355600" algn="l" rtl="0">
              <a:lnSpc>
                <a:spcPct val="100000"/>
              </a:lnSpc>
              <a:spcBef>
                <a:spcPts val="400"/>
              </a:spcBef>
              <a:spcAft>
                <a:spcPts val="0"/>
              </a:spcAft>
              <a:buClr>
                <a:srgbClr val="49403F"/>
              </a:buClr>
              <a:buSzPts val="2000"/>
              <a:buFont typeface="Arial"/>
              <a:buChar char="–"/>
              <a:defRPr sz="2000" b="0" i="0" u="none" strike="noStrike" cap="none">
                <a:solidFill>
                  <a:srgbClr val="49403F"/>
                </a:solidFill>
                <a:latin typeface="Arial"/>
                <a:ea typeface="Arial"/>
                <a:cs typeface="Arial"/>
                <a:sym typeface="Arial"/>
              </a:defRPr>
            </a:lvl4pPr>
            <a:lvl5pPr marL="2286000" marR="0" lvl="4" indent="-355600" algn="l" rtl="0">
              <a:lnSpc>
                <a:spcPct val="100000"/>
              </a:lnSpc>
              <a:spcBef>
                <a:spcPts val="400"/>
              </a:spcBef>
              <a:spcAft>
                <a:spcPts val="0"/>
              </a:spcAft>
              <a:buClr>
                <a:srgbClr val="49403F"/>
              </a:buClr>
              <a:buSzPts val="2000"/>
              <a:buFont typeface="Arial"/>
              <a:buChar char="»"/>
              <a:defRPr sz="2000" b="0" i="0" u="none" strike="noStrike" cap="none">
                <a:solidFill>
                  <a:srgbClr val="4940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B96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B96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g2fb16c9ca8c_3_23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g2fb16c9ca8c_3_239"/>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49403F"/>
              </a:buClr>
              <a:buSzPts val="3200"/>
              <a:buFont typeface="Arial"/>
              <a:buChar char="•"/>
              <a:defRPr sz="3200" b="0" i="0" u="none" strike="noStrike" cap="none">
                <a:solidFill>
                  <a:srgbClr val="49403F"/>
                </a:solidFill>
                <a:latin typeface="Arial"/>
                <a:ea typeface="Arial"/>
                <a:cs typeface="Arial"/>
                <a:sym typeface="Arial"/>
              </a:defRPr>
            </a:lvl1pPr>
            <a:lvl2pPr marL="914400" marR="0" lvl="1" indent="-406400" algn="l" rtl="0">
              <a:lnSpc>
                <a:spcPct val="100000"/>
              </a:lnSpc>
              <a:spcBef>
                <a:spcPts val="560"/>
              </a:spcBef>
              <a:spcAft>
                <a:spcPts val="0"/>
              </a:spcAft>
              <a:buClr>
                <a:srgbClr val="49403F"/>
              </a:buClr>
              <a:buSzPts val="2800"/>
              <a:buFont typeface="Arial"/>
              <a:buChar char="–"/>
              <a:defRPr sz="2800" b="0" i="0" u="none" strike="noStrike" cap="none">
                <a:solidFill>
                  <a:srgbClr val="49403F"/>
                </a:solidFill>
                <a:latin typeface="Arial"/>
                <a:ea typeface="Arial"/>
                <a:cs typeface="Arial"/>
                <a:sym typeface="Arial"/>
              </a:defRPr>
            </a:lvl2pPr>
            <a:lvl3pPr marL="1371600" marR="0" lvl="2" indent="-381000" algn="l" rtl="0">
              <a:lnSpc>
                <a:spcPct val="100000"/>
              </a:lnSpc>
              <a:spcBef>
                <a:spcPts val="480"/>
              </a:spcBef>
              <a:spcAft>
                <a:spcPts val="0"/>
              </a:spcAft>
              <a:buClr>
                <a:srgbClr val="49403F"/>
              </a:buClr>
              <a:buSzPts val="2400"/>
              <a:buFont typeface="Arial"/>
              <a:buChar char="•"/>
              <a:defRPr sz="2400" b="0" i="0" u="none" strike="noStrike" cap="none">
                <a:solidFill>
                  <a:srgbClr val="49403F"/>
                </a:solidFill>
                <a:latin typeface="Arial"/>
                <a:ea typeface="Arial"/>
                <a:cs typeface="Arial"/>
                <a:sym typeface="Arial"/>
              </a:defRPr>
            </a:lvl3pPr>
            <a:lvl4pPr marL="1828800" marR="0" lvl="3" indent="-355600" algn="l" rtl="0">
              <a:lnSpc>
                <a:spcPct val="100000"/>
              </a:lnSpc>
              <a:spcBef>
                <a:spcPts val="400"/>
              </a:spcBef>
              <a:spcAft>
                <a:spcPts val="0"/>
              </a:spcAft>
              <a:buClr>
                <a:srgbClr val="49403F"/>
              </a:buClr>
              <a:buSzPts val="2000"/>
              <a:buFont typeface="Arial"/>
              <a:buChar char="–"/>
              <a:defRPr sz="2000" b="0" i="0" u="none" strike="noStrike" cap="none">
                <a:solidFill>
                  <a:srgbClr val="49403F"/>
                </a:solidFill>
                <a:latin typeface="Arial"/>
                <a:ea typeface="Arial"/>
                <a:cs typeface="Arial"/>
                <a:sym typeface="Arial"/>
              </a:defRPr>
            </a:lvl4pPr>
            <a:lvl5pPr marL="2286000" marR="0" lvl="4" indent="-355600" algn="l" rtl="0">
              <a:lnSpc>
                <a:spcPct val="100000"/>
              </a:lnSpc>
              <a:spcBef>
                <a:spcPts val="400"/>
              </a:spcBef>
              <a:spcAft>
                <a:spcPts val="0"/>
              </a:spcAft>
              <a:buClr>
                <a:srgbClr val="49403F"/>
              </a:buClr>
              <a:buSzPts val="2000"/>
              <a:buFont typeface="Arial"/>
              <a:buChar char="»"/>
              <a:defRPr sz="2000" b="0" i="0" u="none" strike="noStrike" cap="none">
                <a:solidFill>
                  <a:srgbClr val="4940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g2fb16c9ca8c_3_23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B96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g2fb16c9ca8c_3_23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B96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g2fb16c9ca8c_3_2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ummacollege.nl/studiekeuze/alles-over-aanmelden/opleidingen-met-een-beperkt-aantal-plaatsen"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hyperlink" Target="mailto:lhuiskens@stedelijkcollege.n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stedelijkcollege.nl/henegouwenlaan/leerlingen/ik-heb-een-vraag-wat-nu/"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75111f3e6b_1_0"/>
          <p:cNvSpPr txBox="1">
            <a:spLocks noGrp="1"/>
          </p:cNvSpPr>
          <p:nvPr>
            <p:ph type="subTitle" idx="1"/>
          </p:nvPr>
        </p:nvSpPr>
        <p:spPr>
          <a:xfrm>
            <a:off x="339685" y="2914654"/>
            <a:ext cx="2853300" cy="1314600"/>
          </a:xfrm>
          <a:prstGeom prst="rect">
            <a:avLst/>
          </a:prstGeom>
          <a:noFill/>
          <a:ln>
            <a:noFill/>
          </a:ln>
        </p:spPr>
        <p:txBody>
          <a:bodyPr spcFirstLastPara="1" wrap="square" lIns="0" tIns="45700" rIns="91425" bIns="0" anchor="t" anchorCtr="0">
            <a:normAutofit/>
          </a:bodyPr>
          <a:lstStyle/>
          <a:p>
            <a:pPr marL="0" lvl="0" indent="0" algn="l" rtl="0">
              <a:lnSpc>
                <a:spcPct val="80000"/>
              </a:lnSpc>
              <a:spcBef>
                <a:spcPts val="0"/>
              </a:spcBef>
              <a:spcAft>
                <a:spcPts val="0"/>
              </a:spcAft>
              <a:buClr>
                <a:schemeClr val="dk1"/>
              </a:buClr>
              <a:buSzPts val="2300"/>
              <a:buNone/>
            </a:pPr>
            <a:r>
              <a:rPr lang="nl-NL">
                <a:latin typeface="Arial"/>
                <a:ea typeface="Arial"/>
                <a:cs typeface="Arial"/>
                <a:sym typeface="Arial"/>
              </a:rPr>
              <a:t>Kennismaking</a:t>
            </a:r>
            <a:endParaRPr>
              <a:latin typeface="Arial"/>
              <a:ea typeface="Arial"/>
              <a:cs typeface="Arial"/>
              <a:sym typeface="Arial"/>
            </a:endParaRPr>
          </a:p>
          <a:p>
            <a:pPr marL="0" lvl="0" indent="0" algn="l" rtl="0">
              <a:lnSpc>
                <a:spcPct val="80000"/>
              </a:lnSpc>
              <a:spcBef>
                <a:spcPts val="0"/>
              </a:spcBef>
              <a:spcAft>
                <a:spcPts val="0"/>
              </a:spcAft>
              <a:buClr>
                <a:schemeClr val="dk1"/>
              </a:buClr>
              <a:buSzPts val="2300"/>
              <a:buNone/>
            </a:pPr>
            <a:r>
              <a:rPr lang="nl-NL"/>
              <a:t>4(t)mavo</a:t>
            </a:r>
            <a:r>
              <a:rPr lang="nl-NL">
                <a:latin typeface="Arial"/>
                <a:ea typeface="Arial"/>
                <a:cs typeface="Arial"/>
                <a:sym typeface="Arial"/>
              </a:rPr>
              <a:t> </a:t>
            </a:r>
            <a:endParaRPr>
              <a:latin typeface="Arial"/>
              <a:ea typeface="Arial"/>
              <a:cs typeface="Arial"/>
              <a:sym typeface="Arial"/>
            </a:endParaRPr>
          </a:p>
        </p:txBody>
      </p:sp>
      <p:sp>
        <p:nvSpPr>
          <p:cNvPr id="126" name="Google Shape;126;g375111f3e6b_1_0"/>
          <p:cNvSpPr txBox="1">
            <a:spLocks noGrp="1"/>
          </p:cNvSpPr>
          <p:nvPr>
            <p:ph type="body" idx="2"/>
          </p:nvPr>
        </p:nvSpPr>
        <p:spPr>
          <a:xfrm>
            <a:off x="1113287" y="4810879"/>
            <a:ext cx="2200200" cy="214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9403F"/>
              </a:buClr>
              <a:buSzPts val="800"/>
              <a:buNone/>
            </a:pPr>
            <a:r>
              <a:rPr lang="nl-NL"/>
              <a:t>Augustus 2024</a:t>
            </a:r>
            <a:endParaRPr/>
          </a:p>
        </p:txBody>
      </p:sp>
      <p:sp>
        <p:nvSpPr>
          <p:cNvPr id="127" name="Google Shape;127;g375111f3e6b_1_0"/>
          <p:cNvSpPr txBox="1">
            <a:spLocks noGrp="1"/>
          </p:cNvSpPr>
          <p:nvPr>
            <p:ph type="ctrTitle"/>
          </p:nvPr>
        </p:nvSpPr>
        <p:spPr>
          <a:xfrm>
            <a:off x="261258" y="1280120"/>
            <a:ext cx="5088600" cy="1102500"/>
          </a:xfrm>
          <a:prstGeom prst="rect">
            <a:avLst/>
          </a:prstGeom>
          <a:noFill/>
          <a:ln>
            <a:noFill/>
          </a:ln>
        </p:spPr>
        <p:txBody>
          <a:bodyPr spcFirstLastPara="1" wrap="square" lIns="0" tIns="0" rIns="36000" bIns="0" anchor="t" anchorCtr="0">
            <a:normAutofit/>
          </a:bodyPr>
          <a:lstStyle/>
          <a:p>
            <a:pPr marL="0" lvl="0" indent="0" algn="l" rtl="0">
              <a:lnSpc>
                <a:spcPct val="80000"/>
              </a:lnSpc>
              <a:spcBef>
                <a:spcPts val="0"/>
              </a:spcBef>
              <a:spcAft>
                <a:spcPts val="0"/>
              </a:spcAft>
              <a:buClr>
                <a:schemeClr val="dk2"/>
              </a:buClr>
              <a:buSzPts val="4400"/>
              <a:buFont typeface="Arial"/>
              <a:buNone/>
            </a:pPr>
            <a:r>
              <a:rPr lang="nl-NL">
                <a:latin typeface="Arial"/>
                <a:ea typeface="Arial"/>
                <a:cs typeface="Arial"/>
                <a:sym typeface="Arial"/>
              </a:rPr>
              <a:t>Schooljaar</a:t>
            </a:r>
            <a:br>
              <a:rPr lang="nl-NL">
                <a:latin typeface="Arial"/>
                <a:ea typeface="Arial"/>
                <a:cs typeface="Arial"/>
                <a:sym typeface="Arial"/>
              </a:rPr>
            </a:br>
            <a:r>
              <a:rPr lang="nl-NL">
                <a:latin typeface="Arial"/>
                <a:ea typeface="Arial"/>
                <a:cs typeface="Arial"/>
                <a:sym typeface="Arial"/>
              </a:rPr>
              <a:t>202</a:t>
            </a:r>
            <a:r>
              <a:rPr lang="nl-NL"/>
              <a:t>5</a:t>
            </a:r>
            <a:r>
              <a:rPr lang="nl-NL">
                <a:latin typeface="Arial"/>
                <a:ea typeface="Arial"/>
                <a:cs typeface="Arial"/>
                <a:sym typeface="Arial"/>
              </a:rPr>
              <a:t>-2026</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fb16c9ca8c_3_171"/>
          <p:cNvSpPr txBox="1">
            <a:spLocks noGrp="1"/>
          </p:cNvSpPr>
          <p:nvPr>
            <p:ph type="body" idx="1"/>
          </p:nvPr>
        </p:nvSpPr>
        <p:spPr>
          <a:xfrm>
            <a:off x="211023" y="579863"/>
            <a:ext cx="8353800" cy="91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9403F"/>
              </a:buClr>
              <a:buSzPts val="3600"/>
              <a:buFont typeface="Arial"/>
              <a:buNone/>
            </a:pPr>
            <a:r>
              <a:rPr lang="nl-NL" sz="3600">
                <a:solidFill>
                  <a:srgbClr val="49403F"/>
                </a:solidFill>
                <a:latin typeface="Arial"/>
                <a:ea typeface="Arial"/>
                <a:cs typeface="Arial"/>
                <a:sym typeface="Arial"/>
              </a:rPr>
              <a:t>Aanmelden </a:t>
            </a:r>
            <a:endParaRPr sz="3600">
              <a:solidFill>
                <a:srgbClr val="49403F"/>
              </a:solidFill>
              <a:latin typeface="Arial"/>
              <a:ea typeface="Arial"/>
              <a:cs typeface="Arial"/>
              <a:sym typeface="Arial"/>
            </a:endParaRPr>
          </a:p>
        </p:txBody>
      </p:sp>
      <p:sp>
        <p:nvSpPr>
          <p:cNvPr id="185" name="Google Shape;185;g2fb16c9ca8c_3_171"/>
          <p:cNvSpPr txBox="1">
            <a:spLocks noGrp="1"/>
          </p:cNvSpPr>
          <p:nvPr>
            <p:ph type="body" idx="3"/>
          </p:nvPr>
        </p:nvSpPr>
        <p:spPr>
          <a:xfrm>
            <a:off x="469806" y="1427355"/>
            <a:ext cx="7767300" cy="2877000"/>
          </a:xfrm>
          <a:prstGeom prst="rect">
            <a:avLst/>
          </a:prstGeom>
          <a:noFill/>
          <a:ln>
            <a:noFill/>
          </a:ln>
        </p:spPr>
        <p:txBody>
          <a:bodyPr spcFirstLastPara="1" wrap="square" lIns="91425" tIns="45700" rIns="91425" bIns="45700" anchor="t" anchorCtr="0">
            <a:noAutofit/>
          </a:bodyPr>
          <a:lstStyle/>
          <a:p>
            <a:pPr marL="342900" lvl="1" indent="-342900" algn="l" rtl="0">
              <a:lnSpc>
                <a:spcPct val="100000"/>
              </a:lnSpc>
              <a:spcBef>
                <a:spcPts val="0"/>
              </a:spcBef>
              <a:spcAft>
                <a:spcPts val="0"/>
              </a:spcAft>
              <a:buClr>
                <a:srgbClr val="49403F"/>
              </a:buClr>
              <a:buSzPts val="1800"/>
              <a:buChar char="•"/>
            </a:pPr>
            <a:r>
              <a:rPr lang="nl-NL" sz="1600" dirty="0"/>
              <a:t>Startdatum</a:t>
            </a:r>
            <a:endParaRPr sz="1600" dirty="0"/>
          </a:p>
          <a:p>
            <a:pPr marL="742950" lvl="2" indent="-342900" algn="l" rtl="0">
              <a:lnSpc>
                <a:spcPct val="100000"/>
              </a:lnSpc>
              <a:spcBef>
                <a:spcPts val="280"/>
              </a:spcBef>
              <a:spcAft>
                <a:spcPts val="0"/>
              </a:spcAft>
              <a:buClr>
                <a:srgbClr val="49403F"/>
              </a:buClr>
              <a:buSzPts val="1400"/>
              <a:buChar char="•"/>
            </a:pPr>
            <a:r>
              <a:rPr lang="nl-NL" sz="1600" dirty="0"/>
              <a:t>Summa College:</a:t>
            </a:r>
            <a:r>
              <a:rPr lang="nl-NL" sz="1600" dirty="0">
                <a:solidFill>
                  <a:srgbClr val="FF0000"/>
                </a:solidFill>
              </a:rPr>
              <a:t> </a:t>
            </a:r>
            <a:r>
              <a:rPr lang="nl-NL" sz="1600" dirty="0">
                <a:solidFill>
                  <a:srgbClr val="5E514D"/>
                </a:solidFill>
              </a:rPr>
              <a:t>vanaf 14 oktober</a:t>
            </a:r>
            <a:endParaRPr sz="1600" dirty="0">
              <a:solidFill>
                <a:srgbClr val="5E514D"/>
              </a:solidFill>
            </a:endParaRPr>
          </a:p>
          <a:p>
            <a:pPr marL="742950" lvl="2" indent="-342900" algn="l" rtl="0">
              <a:lnSpc>
                <a:spcPct val="100000"/>
              </a:lnSpc>
              <a:spcBef>
                <a:spcPts val="280"/>
              </a:spcBef>
              <a:spcAft>
                <a:spcPts val="0"/>
              </a:spcAft>
              <a:buClr>
                <a:srgbClr val="49403F"/>
              </a:buClr>
              <a:buSzPts val="1400"/>
              <a:buChar char="•"/>
            </a:pPr>
            <a:r>
              <a:rPr lang="nl-NL" sz="1600" dirty="0"/>
              <a:t>Andere data volgen via de mail</a:t>
            </a:r>
            <a:endParaRPr sz="1600" dirty="0"/>
          </a:p>
          <a:p>
            <a:pPr marL="400050" lvl="2" indent="0" algn="l" rtl="0">
              <a:lnSpc>
                <a:spcPct val="100000"/>
              </a:lnSpc>
              <a:spcBef>
                <a:spcPts val="280"/>
              </a:spcBef>
              <a:spcAft>
                <a:spcPts val="0"/>
              </a:spcAft>
              <a:buClr>
                <a:srgbClr val="49403F"/>
              </a:buClr>
              <a:buSzPts val="1400"/>
              <a:buNone/>
            </a:pPr>
            <a:endParaRPr sz="1600" dirty="0"/>
          </a:p>
          <a:p>
            <a:pPr marL="342900" lvl="1" indent="-342900" algn="l" rtl="0">
              <a:lnSpc>
                <a:spcPct val="100000"/>
              </a:lnSpc>
              <a:spcBef>
                <a:spcPts val="360"/>
              </a:spcBef>
              <a:spcAft>
                <a:spcPts val="0"/>
              </a:spcAft>
              <a:buClr>
                <a:srgbClr val="49403F"/>
              </a:buClr>
              <a:buSzPts val="1800"/>
              <a:buChar char="•"/>
            </a:pPr>
            <a:r>
              <a:rPr lang="nl-NL" sz="1600" dirty="0"/>
              <a:t>Einddatum</a:t>
            </a:r>
            <a:endParaRPr sz="1600" dirty="0"/>
          </a:p>
          <a:p>
            <a:pPr marL="742950" lvl="2" indent="-342900" algn="l" rtl="0">
              <a:lnSpc>
                <a:spcPct val="100000"/>
              </a:lnSpc>
              <a:spcBef>
                <a:spcPts val="280"/>
              </a:spcBef>
              <a:spcAft>
                <a:spcPts val="0"/>
              </a:spcAft>
              <a:buClr>
                <a:srgbClr val="49403F"/>
              </a:buClr>
              <a:buSzPts val="1400"/>
              <a:buChar char="•"/>
            </a:pPr>
            <a:r>
              <a:rPr lang="nl-NL" sz="1600" dirty="0"/>
              <a:t>1 april</a:t>
            </a:r>
            <a:endParaRPr sz="1600" dirty="0"/>
          </a:p>
          <a:p>
            <a:pPr marL="742950" lvl="2" indent="-342900" algn="l" rtl="0">
              <a:lnSpc>
                <a:spcPct val="100000"/>
              </a:lnSpc>
              <a:spcBef>
                <a:spcPts val="280"/>
              </a:spcBef>
              <a:spcAft>
                <a:spcPts val="0"/>
              </a:spcAft>
              <a:buClr>
                <a:srgbClr val="49403F"/>
              </a:buClr>
              <a:buSzPts val="1400"/>
              <a:buChar char="•"/>
            </a:pPr>
            <a:r>
              <a:rPr lang="nl-NL" sz="1600" dirty="0"/>
              <a:t>Maar: we streven naar 1 maart</a:t>
            </a:r>
            <a:endParaRPr sz="1600" dirty="0"/>
          </a:p>
          <a:p>
            <a:pPr marL="342900" lvl="1" indent="-228600" algn="l" rtl="0">
              <a:lnSpc>
                <a:spcPct val="100000"/>
              </a:lnSpc>
              <a:spcBef>
                <a:spcPts val="360"/>
              </a:spcBef>
              <a:spcAft>
                <a:spcPts val="0"/>
              </a:spcAft>
              <a:buClr>
                <a:srgbClr val="49403F"/>
              </a:buClr>
              <a:buSzPts val="1800"/>
              <a:buFont typeface="Arial"/>
              <a:buNone/>
            </a:pPr>
            <a:endParaRPr sz="1800" dirty="0"/>
          </a:p>
          <a:p>
            <a:pPr marL="0" lvl="1" indent="0" algn="l" rtl="0">
              <a:lnSpc>
                <a:spcPct val="100000"/>
              </a:lnSpc>
              <a:spcBef>
                <a:spcPts val="280"/>
              </a:spcBef>
              <a:spcAft>
                <a:spcPts val="0"/>
              </a:spcAft>
              <a:buClr>
                <a:srgbClr val="49403F"/>
              </a:buClr>
              <a:buSzPts val="1400"/>
              <a:buNone/>
            </a:pPr>
            <a:endParaRPr sz="1400" dirty="0"/>
          </a:p>
          <a:p>
            <a:pPr marL="0" lvl="1" indent="0" algn="l" rtl="0">
              <a:lnSpc>
                <a:spcPct val="100000"/>
              </a:lnSpc>
              <a:spcBef>
                <a:spcPts val="280"/>
              </a:spcBef>
              <a:spcAft>
                <a:spcPts val="0"/>
              </a:spcAft>
              <a:buClr>
                <a:srgbClr val="49403F"/>
              </a:buClr>
              <a:buSzPts val="1400"/>
              <a:buNone/>
            </a:pPr>
            <a:endParaRPr sz="1400" dirty="0"/>
          </a:p>
          <a:p>
            <a:pPr marL="0" lvl="1" indent="0" algn="l" rtl="0">
              <a:lnSpc>
                <a:spcPct val="100000"/>
              </a:lnSpc>
              <a:spcBef>
                <a:spcPts val="280"/>
              </a:spcBef>
              <a:spcAft>
                <a:spcPts val="0"/>
              </a:spcAft>
              <a:buClr>
                <a:srgbClr val="49403F"/>
              </a:buClr>
              <a:buSzPts val="1400"/>
              <a:buNone/>
            </a:pPr>
            <a:endParaRPr sz="1400" dirty="0"/>
          </a:p>
          <a:p>
            <a:pPr marL="0" lvl="1" indent="0" algn="l" rtl="0">
              <a:lnSpc>
                <a:spcPct val="100000"/>
              </a:lnSpc>
              <a:spcBef>
                <a:spcPts val="280"/>
              </a:spcBef>
              <a:spcAft>
                <a:spcPts val="0"/>
              </a:spcAft>
              <a:buClr>
                <a:srgbClr val="49403F"/>
              </a:buClr>
              <a:buSzPts val="1400"/>
              <a:buNone/>
            </a:pPr>
            <a:endParaRPr sz="1400" dirty="0"/>
          </a:p>
        </p:txBody>
      </p:sp>
      <p:pic>
        <p:nvPicPr>
          <p:cNvPr id="186" name="Google Shape;186;g2fb16c9ca8c_3_171" descr="Agenda For Meeting List Of Event With Remind Flat Template Of Schedule With  Time For Business Plan Summary In School Important Document With Program On  Board Presentation With Memo Vector Stockvectorkunst en"/>
          <p:cNvPicPr preferRelativeResize="0"/>
          <p:nvPr/>
        </p:nvPicPr>
        <p:blipFill rotWithShape="1">
          <a:blip r:embed="rId3">
            <a:alphaModFix/>
          </a:blip>
          <a:srcRect/>
          <a:stretch/>
        </p:blipFill>
        <p:spPr>
          <a:xfrm>
            <a:off x="6293981" y="2111297"/>
            <a:ext cx="1806606" cy="21636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fb16c9ca8c_3_177"/>
          <p:cNvSpPr txBox="1">
            <a:spLocks noGrp="1"/>
          </p:cNvSpPr>
          <p:nvPr>
            <p:ph type="body" idx="1"/>
          </p:nvPr>
        </p:nvSpPr>
        <p:spPr>
          <a:xfrm>
            <a:off x="211023" y="579863"/>
            <a:ext cx="8353800" cy="91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9403F"/>
              </a:buClr>
              <a:buSzPts val="3600"/>
              <a:buFont typeface="Arial"/>
              <a:buNone/>
            </a:pPr>
            <a:r>
              <a:rPr lang="nl-NL" sz="3600">
                <a:solidFill>
                  <a:srgbClr val="49403F"/>
                </a:solidFill>
                <a:latin typeface="Arial"/>
                <a:ea typeface="Arial"/>
                <a:cs typeface="Arial"/>
                <a:sym typeface="Arial"/>
              </a:rPr>
              <a:t>Aanmeldprocedure </a:t>
            </a:r>
            <a:endParaRPr sz="3600">
              <a:solidFill>
                <a:srgbClr val="49403F"/>
              </a:solidFill>
              <a:latin typeface="Arial"/>
              <a:ea typeface="Arial"/>
              <a:cs typeface="Arial"/>
              <a:sym typeface="Arial"/>
            </a:endParaRPr>
          </a:p>
        </p:txBody>
      </p:sp>
      <p:sp>
        <p:nvSpPr>
          <p:cNvPr id="192" name="Google Shape;192;g2fb16c9ca8c_3_177"/>
          <p:cNvSpPr txBox="1">
            <a:spLocks noGrp="1"/>
          </p:cNvSpPr>
          <p:nvPr>
            <p:ph type="body" idx="3"/>
          </p:nvPr>
        </p:nvSpPr>
        <p:spPr>
          <a:xfrm>
            <a:off x="469806" y="1427355"/>
            <a:ext cx="7767300" cy="2877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600"/>
              <a:buAutoNum type="arabicPeriod"/>
            </a:pPr>
            <a:r>
              <a:rPr lang="nl-NL" dirty="0"/>
              <a:t>De leerling kiest een mbo-opleiding. </a:t>
            </a:r>
          </a:p>
          <a:p>
            <a:pPr marL="342900" lvl="0" indent="-342900" algn="l" rtl="0">
              <a:lnSpc>
                <a:spcPct val="100000"/>
              </a:lnSpc>
              <a:spcBef>
                <a:spcPts val="0"/>
              </a:spcBef>
              <a:spcAft>
                <a:spcPts val="0"/>
              </a:spcAft>
              <a:buClr>
                <a:schemeClr val="dk1"/>
              </a:buClr>
              <a:buSzPts val="1600"/>
              <a:buAutoNum type="arabicPeriod"/>
            </a:pPr>
            <a:r>
              <a:rPr lang="nl-NL" dirty="0"/>
              <a:t>De leerling meldt zich aan via de website van die opleiding. (</a:t>
            </a:r>
            <a:r>
              <a:rPr lang="nl-NL" b="1" dirty="0" err="1"/>
              <a:t>DigiD</a:t>
            </a:r>
            <a:r>
              <a:rPr lang="nl-NL" b="1" dirty="0"/>
              <a:t> nodig!</a:t>
            </a:r>
            <a:r>
              <a:rPr lang="nl-NL" dirty="0"/>
              <a:t>)</a:t>
            </a:r>
          </a:p>
          <a:p>
            <a:pPr marL="342900" lvl="0" indent="-342900" algn="l" rtl="0">
              <a:lnSpc>
                <a:spcPct val="100000"/>
              </a:lnSpc>
              <a:spcBef>
                <a:spcPts val="0"/>
              </a:spcBef>
              <a:spcAft>
                <a:spcPts val="0"/>
              </a:spcAft>
              <a:buClr>
                <a:schemeClr val="dk1"/>
              </a:buClr>
              <a:buSzPts val="1600"/>
              <a:buAutoNum type="arabicPeriod"/>
            </a:pPr>
            <a:r>
              <a:rPr lang="nl-NL" dirty="0"/>
              <a:t>De leerling vult in </a:t>
            </a:r>
            <a:r>
              <a:rPr lang="nl-NL" dirty="0" err="1"/>
              <a:t>Intergrip</a:t>
            </a:r>
            <a:r>
              <a:rPr lang="nl-NL" dirty="0"/>
              <a:t> deel A van het doorstroomdossier in. De leerling verstuurt het ingevulde doorstroomdossier naar de betreffende leercoach. </a:t>
            </a:r>
            <a:endParaRPr dirty="0"/>
          </a:p>
          <a:p>
            <a:pPr marL="342900" lvl="0" indent="-342900" algn="l" rtl="0">
              <a:lnSpc>
                <a:spcPct val="100000"/>
              </a:lnSpc>
              <a:spcBef>
                <a:spcPts val="320"/>
              </a:spcBef>
              <a:spcAft>
                <a:spcPts val="0"/>
              </a:spcAft>
              <a:buClr>
                <a:schemeClr val="dk1"/>
              </a:buClr>
              <a:buSzPts val="1600"/>
              <a:buAutoNum type="arabicPeriod"/>
            </a:pPr>
            <a:r>
              <a:rPr lang="nl-NL" dirty="0"/>
              <a:t>De leercoach vult deel B van het doorstroomdossier in. </a:t>
            </a:r>
            <a:endParaRPr dirty="0"/>
          </a:p>
          <a:p>
            <a:pPr marL="342900" lvl="0" indent="-342900" algn="l" rtl="0">
              <a:lnSpc>
                <a:spcPct val="100000"/>
              </a:lnSpc>
              <a:spcBef>
                <a:spcPts val="320"/>
              </a:spcBef>
              <a:spcAft>
                <a:spcPts val="0"/>
              </a:spcAft>
              <a:buClr>
                <a:schemeClr val="dk1"/>
              </a:buClr>
              <a:buSzPts val="1600"/>
              <a:buAutoNum type="arabicPeriod"/>
            </a:pPr>
            <a:r>
              <a:rPr lang="nl-NL" dirty="0"/>
              <a:t>De leercoach stuurt het doorstroomdossier weer terug naar de leerling.</a:t>
            </a:r>
            <a:endParaRPr dirty="0"/>
          </a:p>
          <a:p>
            <a:pPr marL="342900" lvl="0" indent="-342900" algn="l" rtl="0">
              <a:lnSpc>
                <a:spcPct val="100000"/>
              </a:lnSpc>
              <a:spcBef>
                <a:spcPts val="320"/>
              </a:spcBef>
              <a:spcAft>
                <a:spcPts val="0"/>
              </a:spcAft>
              <a:buClr>
                <a:schemeClr val="dk1"/>
              </a:buClr>
              <a:buSzPts val="1600"/>
              <a:buAutoNum type="arabicPeriod"/>
            </a:pPr>
            <a:r>
              <a:rPr lang="nl-NL" u="sng" dirty="0"/>
              <a:t>De leerling geeft akkoord, waarna het dossier wordt doorgezet naar de betreffende opleiding. </a:t>
            </a:r>
            <a:endParaRPr dirty="0"/>
          </a:p>
          <a:p>
            <a:pPr marL="0" lvl="1" indent="0" algn="l" rtl="0">
              <a:lnSpc>
                <a:spcPct val="100000"/>
              </a:lnSpc>
              <a:spcBef>
                <a:spcPts val="360"/>
              </a:spcBef>
              <a:spcAft>
                <a:spcPts val="0"/>
              </a:spcAft>
              <a:buClr>
                <a:srgbClr val="49403F"/>
              </a:buClr>
              <a:buSzPts val="1800"/>
              <a:buNone/>
            </a:pPr>
            <a:endParaRPr sz="1800" dirty="0"/>
          </a:p>
          <a:p>
            <a:pPr marL="0" lvl="1" indent="0" algn="l" rtl="0">
              <a:lnSpc>
                <a:spcPct val="100000"/>
              </a:lnSpc>
              <a:spcBef>
                <a:spcPts val="280"/>
              </a:spcBef>
              <a:spcAft>
                <a:spcPts val="0"/>
              </a:spcAft>
              <a:buClr>
                <a:srgbClr val="49403F"/>
              </a:buClr>
              <a:buSzPts val="1400"/>
              <a:buNone/>
            </a:pPr>
            <a:endParaRPr sz="1400" dirty="0"/>
          </a:p>
          <a:p>
            <a:pPr marL="0" lvl="1" indent="0" algn="l" rtl="0">
              <a:lnSpc>
                <a:spcPct val="100000"/>
              </a:lnSpc>
              <a:spcBef>
                <a:spcPts val="280"/>
              </a:spcBef>
              <a:spcAft>
                <a:spcPts val="0"/>
              </a:spcAft>
              <a:buClr>
                <a:srgbClr val="49403F"/>
              </a:buClr>
              <a:buSzPts val="1400"/>
              <a:buNone/>
            </a:pPr>
            <a:endParaRPr sz="1400" dirty="0"/>
          </a:p>
          <a:p>
            <a:pPr marL="0" lvl="1" indent="0" algn="l" rtl="0">
              <a:lnSpc>
                <a:spcPct val="100000"/>
              </a:lnSpc>
              <a:spcBef>
                <a:spcPts val="280"/>
              </a:spcBef>
              <a:spcAft>
                <a:spcPts val="0"/>
              </a:spcAft>
              <a:buClr>
                <a:srgbClr val="49403F"/>
              </a:buClr>
              <a:buSzPts val="1400"/>
              <a:buNone/>
            </a:pPr>
            <a:endParaRPr sz="1400" dirty="0"/>
          </a:p>
          <a:p>
            <a:pPr marL="0" lvl="1" indent="0" algn="l" rtl="0">
              <a:lnSpc>
                <a:spcPct val="100000"/>
              </a:lnSpc>
              <a:spcBef>
                <a:spcPts val="280"/>
              </a:spcBef>
              <a:spcAft>
                <a:spcPts val="0"/>
              </a:spcAft>
              <a:buClr>
                <a:srgbClr val="49403F"/>
              </a:buClr>
              <a:buSzPts val="1400"/>
              <a:buNone/>
            </a:pPr>
            <a:endParaRP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fb16c9ca8c_3_182"/>
          <p:cNvSpPr txBox="1">
            <a:spLocks noGrp="1"/>
          </p:cNvSpPr>
          <p:nvPr>
            <p:ph type="body" idx="1"/>
          </p:nvPr>
        </p:nvSpPr>
        <p:spPr>
          <a:xfrm>
            <a:off x="211023" y="579863"/>
            <a:ext cx="8353800" cy="91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9403F"/>
              </a:buClr>
              <a:buSzPts val="3600"/>
              <a:buFont typeface="Arial"/>
              <a:buNone/>
            </a:pPr>
            <a:r>
              <a:rPr lang="nl-NL" sz="3600">
                <a:solidFill>
                  <a:srgbClr val="49403F"/>
                </a:solidFill>
                <a:latin typeface="Arial"/>
                <a:ea typeface="Arial"/>
                <a:cs typeface="Arial"/>
                <a:sym typeface="Arial"/>
              </a:rPr>
              <a:t>Beperkte plekken/selectie</a:t>
            </a:r>
            <a:endParaRPr sz="3600">
              <a:solidFill>
                <a:srgbClr val="49403F"/>
              </a:solidFill>
              <a:latin typeface="Arial"/>
              <a:ea typeface="Arial"/>
              <a:cs typeface="Arial"/>
              <a:sym typeface="Arial"/>
            </a:endParaRPr>
          </a:p>
        </p:txBody>
      </p:sp>
      <p:sp>
        <p:nvSpPr>
          <p:cNvPr id="198" name="Google Shape;198;g2fb16c9ca8c_3_182"/>
          <p:cNvSpPr txBox="1">
            <a:spLocks noGrp="1"/>
          </p:cNvSpPr>
          <p:nvPr>
            <p:ph type="body" idx="3"/>
          </p:nvPr>
        </p:nvSpPr>
        <p:spPr>
          <a:xfrm>
            <a:off x="469806" y="1568605"/>
            <a:ext cx="7767300" cy="2735700"/>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Clr>
                <a:srgbClr val="49403F"/>
              </a:buClr>
              <a:buSzPts val="1600"/>
              <a:buNone/>
            </a:pPr>
            <a:r>
              <a:rPr lang="nl-NL" sz="1200" dirty="0"/>
              <a:t>Sommige opleidingen hebben een beperkt aantal plekken of werken met een selectie, bijvoorbeeld: </a:t>
            </a:r>
            <a:endParaRPr sz="1200" dirty="0"/>
          </a:p>
          <a:p>
            <a:pPr marL="0" lvl="1" indent="0" algn="l" rtl="0">
              <a:lnSpc>
                <a:spcPct val="100000"/>
              </a:lnSpc>
              <a:spcBef>
                <a:spcPts val="320"/>
              </a:spcBef>
              <a:spcAft>
                <a:spcPts val="0"/>
              </a:spcAft>
              <a:buClr>
                <a:srgbClr val="49403F"/>
              </a:buClr>
              <a:buSzPts val="1600"/>
              <a:buNone/>
            </a:pPr>
            <a:endParaRPr sz="1200" dirty="0"/>
          </a:p>
          <a:p>
            <a:pPr marL="285750" lvl="1" indent="-285750" algn="l" rtl="0">
              <a:lnSpc>
                <a:spcPct val="100000"/>
              </a:lnSpc>
              <a:spcBef>
                <a:spcPts val="320"/>
              </a:spcBef>
              <a:spcAft>
                <a:spcPts val="0"/>
              </a:spcAft>
              <a:buClr>
                <a:srgbClr val="49403F"/>
              </a:buClr>
              <a:buSzPts val="1600"/>
              <a:buChar char="–"/>
            </a:pPr>
            <a:r>
              <a:rPr lang="nl-NL" sz="1200" dirty="0"/>
              <a:t>Sint Lucas</a:t>
            </a:r>
            <a:endParaRPr sz="1200" dirty="0"/>
          </a:p>
          <a:p>
            <a:pPr marL="0" lvl="1" indent="0" algn="l" rtl="0">
              <a:lnSpc>
                <a:spcPct val="100000"/>
              </a:lnSpc>
              <a:spcBef>
                <a:spcPts val="320"/>
              </a:spcBef>
              <a:spcAft>
                <a:spcPts val="0"/>
              </a:spcAft>
              <a:buClr>
                <a:srgbClr val="49403F"/>
              </a:buClr>
              <a:buSzPts val="1600"/>
              <a:buNone/>
            </a:pPr>
            <a:endParaRPr sz="1200" dirty="0"/>
          </a:p>
          <a:p>
            <a:pPr marL="285750" lvl="1" indent="-285750" algn="l" rtl="0">
              <a:lnSpc>
                <a:spcPct val="100000"/>
              </a:lnSpc>
              <a:spcBef>
                <a:spcPts val="320"/>
              </a:spcBef>
              <a:spcAft>
                <a:spcPts val="0"/>
              </a:spcAft>
              <a:buClr>
                <a:srgbClr val="49403F"/>
              </a:buClr>
              <a:buSzPts val="1600"/>
              <a:buChar char="–"/>
            </a:pPr>
            <a:r>
              <a:rPr lang="nl-NL" sz="1200" dirty="0"/>
              <a:t>Summa College</a:t>
            </a:r>
            <a:endParaRPr sz="1200" dirty="0"/>
          </a:p>
          <a:p>
            <a:pPr marL="0" lvl="1" indent="0" algn="l" rtl="0">
              <a:lnSpc>
                <a:spcPct val="100000"/>
              </a:lnSpc>
              <a:spcBef>
                <a:spcPts val="320"/>
              </a:spcBef>
              <a:spcAft>
                <a:spcPts val="0"/>
              </a:spcAft>
              <a:buClr>
                <a:srgbClr val="49403F"/>
              </a:buClr>
              <a:buSzPts val="1600"/>
              <a:buNone/>
            </a:pPr>
            <a:r>
              <a:rPr lang="nl-NL" sz="1200" u="sng" dirty="0">
                <a:solidFill>
                  <a:schemeClr val="hlink"/>
                </a:solidFill>
                <a:hlinkClick r:id="rId3"/>
              </a:rPr>
              <a:t>https://www.summacollege.nl/studiekeuze/alles-over-aanmelden/opleidingen-met-een-beperkt-aantal-plaatsen</a:t>
            </a:r>
            <a:r>
              <a:rPr lang="nl-NL" sz="1200" dirty="0"/>
              <a:t>  </a:t>
            </a:r>
            <a:endParaRPr sz="1200" dirty="0"/>
          </a:p>
          <a:p>
            <a:pPr marL="0" lvl="1" indent="0" algn="l" rtl="0">
              <a:lnSpc>
                <a:spcPct val="100000"/>
              </a:lnSpc>
              <a:spcBef>
                <a:spcPts val="280"/>
              </a:spcBef>
              <a:spcAft>
                <a:spcPts val="0"/>
              </a:spcAft>
              <a:buClr>
                <a:srgbClr val="49403F"/>
              </a:buClr>
              <a:buSzPts val="1400"/>
              <a:buNone/>
            </a:pPr>
            <a:endParaRP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fb16c9ca8c_3_187"/>
          <p:cNvSpPr txBox="1">
            <a:spLocks noGrp="1"/>
          </p:cNvSpPr>
          <p:nvPr>
            <p:ph type="body" idx="1"/>
          </p:nvPr>
        </p:nvSpPr>
        <p:spPr>
          <a:xfrm>
            <a:off x="211023" y="579863"/>
            <a:ext cx="8353800" cy="91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9403F"/>
              </a:buClr>
              <a:buSzPts val="3200"/>
              <a:buFont typeface="Arial"/>
              <a:buNone/>
            </a:pPr>
            <a:r>
              <a:rPr lang="nl-NL" sz="3200">
                <a:solidFill>
                  <a:srgbClr val="49403F"/>
                </a:solidFill>
                <a:latin typeface="Arial"/>
                <a:ea typeface="Arial"/>
                <a:cs typeface="Arial"/>
                <a:sym typeface="Arial"/>
              </a:rPr>
              <a:t>Aanmelden voor meerdere opleidingen </a:t>
            </a:r>
            <a:endParaRPr sz="3200">
              <a:solidFill>
                <a:srgbClr val="49403F"/>
              </a:solidFill>
              <a:latin typeface="Arial"/>
              <a:ea typeface="Arial"/>
              <a:cs typeface="Arial"/>
              <a:sym typeface="Arial"/>
            </a:endParaRPr>
          </a:p>
        </p:txBody>
      </p:sp>
      <p:sp>
        <p:nvSpPr>
          <p:cNvPr id="204" name="Google Shape;204;g2fb16c9ca8c_3_187"/>
          <p:cNvSpPr txBox="1">
            <a:spLocks noGrp="1"/>
          </p:cNvSpPr>
          <p:nvPr>
            <p:ph type="body" idx="3"/>
          </p:nvPr>
        </p:nvSpPr>
        <p:spPr>
          <a:xfrm>
            <a:off x="469806" y="1605776"/>
            <a:ext cx="7767300" cy="2698500"/>
          </a:xfrm>
          <a:prstGeom prst="rect">
            <a:avLst/>
          </a:prstGeom>
          <a:noFill/>
          <a:ln>
            <a:noFill/>
          </a:ln>
        </p:spPr>
        <p:txBody>
          <a:bodyPr spcFirstLastPara="1" wrap="square" lIns="91425" tIns="45700" rIns="91425" bIns="45700" anchor="t" anchorCtr="0">
            <a:noAutofit/>
          </a:bodyPr>
          <a:lstStyle/>
          <a:p>
            <a:pPr marL="342900" lvl="1" indent="-342900" algn="l" rtl="0">
              <a:lnSpc>
                <a:spcPct val="100000"/>
              </a:lnSpc>
              <a:spcBef>
                <a:spcPts val="0"/>
              </a:spcBef>
              <a:spcAft>
                <a:spcPts val="0"/>
              </a:spcAft>
              <a:buClr>
                <a:srgbClr val="49403F"/>
              </a:buClr>
              <a:buSzPts val="2000"/>
              <a:buFont typeface="Arial"/>
              <a:buChar char="•"/>
            </a:pPr>
            <a:r>
              <a:rPr lang="nl-NL" sz="1600" dirty="0">
                <a:latin typeface="Arial"/>
                <a:ea typeface="Arial"/>
                <a:cs typeface="Arial"/>
                <a:sym typeface="Arial"/>
              </a:rPr>
              <a:t>Twijfel tussen opleidingen</a:t>
            </a:r>
            <a:endParaRPr sz="1600" dirty="0"/>
          </a:p>
          <a:p>
            <a:pPr marL="342900" lvl="1" indent="-342900" algn="l" rtl="0">
              <a:lnSpc>
                <a:spcPct val="100000"/>
              </a:lnSpc>
              <a:spcBef>
                <a:spcPts val="400"/>
              </a:spcBef>
              <a:spcAft>
                <a:spcPts val="0"/>
              </a:spcAft>
              <a:buClr>
                <a:srgbClr val="49403F"/>
              </a:buClr>
              <a:buSzPts val="2000"/>
              <a:buFont typeface="Arial"/>
              <a:buChar char="•"/>
            </a:pPr>
            <a:r>
              <a:rPr lang="nl-NL" sz="1600" dirty="0">
                <a:latin typeface="Arial"/>
                <a:ea typeface="Arial"/>
                <a:cs typeface="Arial"/>
                <a:sym typeface="Arial"/>
              </a:rPr>
              <a:t>Opleiding waarvoor je ook afgewezen kunt worden</a:t>
            </a:r>
            <a:endParaRPr sz="1600" dirty="0"/>
          </a:p>
          <a:p>
            <a:pPr marL="0" lvl="1" indent="0" algn="l" rtl="0">
              <a:lnSpc>
                <a:spcPct val="100000"/>
              </a:lnSpc>
              <a:spcBef>
                <a:spcPts val="400"/>
              </a:spcBef>
              <a:spcAft>
                <a:spcPts val="0"/>
              </a:spcAft>
              <a:buClr>
                <a:srgbClr val="49403F"/>
              </a:buClr>
              <a:buSzPts val="2000"/>
              <a:buNone/>
            </a:pPr>
            <a:endParaRPr sz="1600" dirty="0">
              <a:latin typeface="Arial"/>
              <a:ea typeface="Arial"/>
              <a:cs typeface="Arial"/>
              <a:sym typeface="Arial"/>
            </a:endParaRPr>
          </a:p>
          <a:p>
            <a:pPr marL="0" lvl="1" indent="0" algn="l" rtl="0">
              <a:lnSpc>
                <a:spcPct val="100000"/>
              </a:lnSpc>
              <a:spcBef>
                <a:spcPts val="400"/>
              </a:spcBef>
              <a:spcAft>
                <a:spcPts val="0"/>
              </a:spcAft>
              <a:buClr>
                <a:srgbClr val="49403F"/>
              </a:buClr>
              <a:buSzPts val="2000"/>
              <a:buNone/>
            </a:pPr>
            <a:r>
              <a:rPr lang="nl-NL" sz="1600" dirty="0">
                <a:latin typeface="Arial"/>
                <a:ea typeface="Arial"/>
                <a:cs typeface="Arial"/>
                <a:sym typeface="Arial"/>
              </a:rPr>
              <a:t>Er moet altijd een opleiding zijn waar de leerling zeker terecht kan. </a:t>
            </a:r>
            <a:endParaRPr sz="1600" dirty="0">
              <a:latin typeface="Arial"/>
              <a:ea typeface="Arial"/>
              <a:cs typeface="Arial"/>
              <a:sym typeface="Arial"/>
            </a:endParaRPr>
          </a:p>
          <a:p>
            <a:pPr marL="0" lvl="1" indent="0" algn="l" rtl="0">
              <a:lnSpc>
                <a:spcPct val="100000"/>
              </a:lnSpc>
              <a:spcBef>
                <a:spcPts val="280"/>
              </a:spcBef>
              <a:spcAft>
                <a:spcPts val="0"/>
              </a:spcAft>
              <a:buClr>
                <a:srgbClr val="49403F"/>
              </a:buClr>
              <a:buSzPts val="1400"/>
              <a:buNone/>
            </a:pPr>
            <a:endParaRPr sz="1400" dirty="0">
              <a:latin typeface="Avenir"/>
              <a:ea typeface="Avenir"/>
              <a:cs typeface="Avenir"/>
              <a:sym typeface="Avenir"/>
            </a:endParaRPr>
          </a:p>
          <a:p>
            <a:pPr marL="0" lvl="1" indent="0" algn="l" rtl="0">
              <a:lnSpc>
                <a:spcPct val="100000"/>
              </a:lnSpc>
              <a:spcBef>
                <a:spcPts val="280"/>
              </a:spcBef>
              <a:spcAft>
                <a:spcPts val="0"/>
              </a:spcAft>
              <a:buClr>
                <a:srgbClr val="49403F"/>
              </a:buClr>
              <a:buSzPts val="1400"/>
              <a:buNone/>
            </a:pPr>
            <a:endParaRPr sz="1400" dirty="0">
              <a:latin typeface="Avenir"/>
              <a:ea typeface="Avenir"/>
              <a:cs typeface="Avenir"/>
              <a:sym typeface="Avenir"/>
            </a:endParaRPr>
          </a:p>
          <a:p>
            <a:pPr marL="0" lvl="1" indent="0" algn="l" rtl="0">
              <a:lnSpc>
                <a:spcPct val="100000"/>
              </a:lnSpc>
              <a:spcBef>
                <a:spcPts val="280"/>
              </a:spcBef>
              <a:spcAft>
                <a:spcPts val="0"/>
              </a:spcAft>
              <a:buClr>
                <a:srgbClr val="49403F"/>
              </a:buClr>
              <a:buSzPts val="1400"/>
              <a:buNone/>
            </a:pPr>
            <a:endParaRPr sz="1400" dirty="0">
              <a:latin typeface="Avenir"/>
              <a:ea typeface="Avenir"/>
              <a:cs typeface="Avenir"/>
              <a:sym typeface="Avenir"/>
            </a:endParaRPr>
          </a:p>
          <a:p>
            <a:pPr marL="0" lvl="1" indent="0" algn="l" rtl="0">
              <a:lnSpc>
                <a:spcPct val="100000"/>
              </a:lnSpc>
              <a:spcBef>
                <a:spcPts val="280"/>
              </a:spcBef>
              <a:spcAft>
                <a:spcPts val="0"/>
              </a:spcAft>
              <a:buClr>
                <a:srgbClr val="49403F"/>
              </a:buClr>
              <a:buSzPts val="1400"/>
              <a:buNone/>
            </a:pPr>
            <a:endParaRPr sz="1400" dirty="0">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fb16c9ca8c_3_192"/>
          <p:cNvSpPr txBox="1">
            <a:spLocks noGrp="1"/>
          </p:cNvSpPr>
          <p:nvPr>
            <p:ph type="body" idx="1"/>
          </p:nvPr>
        </p:nvSpPr>
        <p:spPr>
          <a:xfrm>
            <a:off x="211023" y="579863"/>
            <a:ext cx="8353800" cy="91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9403F"/>
              </a:buClr>
              <a:buSzPts val="3600"/>
              <a:buFont typeface="Arial"/>
              <a:buNone/>
            </a:pPr>
            <a:r>
              <a:rPr lang="nl-NL" sz="3600">
                <a:solidFill>
                  <a:srgbClr val="49403F"/>
                </a:solidFill>
                <a:latin typeface="Arial"/>
                <a:ea typeface="Arial"/>
                <a:cs typeface="Arial"/>
                <a:sym typeface="Arial"/>
              </a:rPr>
              <a:t>Havo</a:t>
            </a:r>
            <a:endParaRPr sz="3600">
              <a:solidFill>
                <a:srgbClr val="49403F"/>
              </a:solidFill>
              <a:latin typeface="Arial"/>
              <a:ea typeface="Arial"/>
              <a:cs typeface="Arial"/>
              <a:sym typeface="Arial"/>
            </a:endParaRPr>
          </a:p>
        </p:txBody>
      </p:sp>
      <p:sp>
        <p:nvSpPr>
          <p:cNvPr id="210" name="Google Shape;210;g2fb16c9ca8c_3_192"/>
          <p:cNvSpPr txBox="1">
            <a:spLocks noGrp="1"/>
          </p:cNvSpPr>
          <p:nvPr>
            <p:ph type="body" idx="3"/>
          </p:nvPr>
        </p:nvSpPr>
        <p:spPr>
          <a:xfrm>
            <a:off x="352926" y="1427355"/>
            <a:ext cx="7884000" cy="2877000"/>
          </a:xfrm>
          <a:prstGeom prst="rect">
            <a:avLst/>
          </a:prstGeom>
          <a:noFill/>
          <a:ln>
            <a:noFill/>
          </a:ln>
        </p:spPr>
        <p:txBody>
          <a:bodyPr spcFirstLastPara="1" wrap="square" lIns="91425" tIns="45700" rIns="91425" bIns="45700" anchor="t" anchorCtr="0">
            <a:noAutofit/>
          </a:bodyPr>
          <a:lstStyle/>
          <a:p>
            <a:pPr marL="285750" lvl="1" indent="-285750" algn="l" rtl="0">
              <a:lnSpc>
                <a:spcPct val="100000"/>
              </a:lnSpc>
              <a:spcBef>
                <a:spcPts val="0"/>
              </a:spcBef>
              <a:spcAft>
                <a:spcPts val="0"/>
              </a:spcAft>
              <a:buClr>
                <a:srgbClr val="49403F"/>
              </a:buClr>
              <a:buSzPts val="1800"/>
              <a:buFont typeface="Arial"/>
              <a:buChar char="-"/>
            </a:pPr>
            <a:r>
              <a:rPr lang="nl-NL" sz="1600" dirty="0">
                <a:latin typeface="Arial"/>
                <a:ea typeface="Arial"/>
                <a:cs typeface="Arial"/>
                <a:sym typeface="Arial"/>
              </a:rPr>
              <a:t>Slagen in 7 vakken</a:t>
            </a:r>
            <a:endParaRPr sz="1600" dirty="0"/>
          </a:p>
          <a:p>
            <a:pPr marL="285750" lvl="1" indent="-285750" algn="l" rtl="0">
              <a:lnSpc>
                <a:spcPct val="100000"/>
              </a:lnSpc>
              <a:spcBef>
                <a:spcPts val="360"/>
              </a:spcBef>
              <a:spcAft>
                <a:spcPts val="0"/>
              </a:spcAft>
              <a:buClr>
                <a:srgbClr val="49403F"/>
              </a:buClr>
              <a:buSzPts val="1800"/>
              <a:buFont typeface="Arial"/>
              <a:buChar char="-"/>
            </a:pPr>
            <a:r>
              <a:rPr lang="nl-NL" sz="1600" dirty="0">
                <a:latin typeface="Arial"/>
                <a:ea typeface="Arial"/>
                <a:cs typeface="Arial"/>
                <a:sym typeface="Arial"/>
              </a:rPr>
              <a:t>Geslaagd in 6 vakken? Dan een 6,8 gemiddeld voor alle vakken samen. </a:t>
            </a:r>
            <a:endParaRPr sz="1600" dirty="0"/>
          </a:p>
          <a:p>
            <a:pPr marL="0" lvl="1" indent="0" algn="l" rtl="0">
              <a:lnSpc>
                <a:spcPct val="100000"/>
              </a:lnSpc>
              <a:spcBef>
                <a:spcPts val="360"/>
              </a:spcBef>
              <a:spcAft>
                <a:spcPts val="0"/>
              </a:spcAft>
              <a:buClr>
                <a:srgbClr val="49403F"/>
              </a:buClr>
              <a:buSzPts val="1800"/>
              <a:buNone/>
            </a:pPr>
            <a:endParaRPr sz="1600" dirty="0">
              <a:latin typeface="Arial"/>
              <a:ea typeface="Arial"/>
              <a:cs typeface="Arial"/>
              <a:sym typeface="Arial"/>
            </a:endParaRPr>
          </a:p>
          <a:p>
            <a:pPr marL="0" lvl="1" indent="0" algn="l" rtl="0">
              <a:lnSpc>
                <a:spcPct val="100000"/>
              </a:lnSpc>
              <a:spcBef>
                <a:spcPts val="360"/>
              </a:spcBef>
              <a:spcAft>
                <a:spcPts val="0"/>
              </a:spcAft>
              <a:buClr>
                <a:srgbClr val="49403F"/>
              </a:buClr>
              <a:buSzPts val="1800"/>
              <a:buNone/>
            </a:pPr>
            <a:r>
              <a:rPr lang="nl-NL" sz="1600" b="1" dirty="0">
                <a:latin typeface="Arial"/>
                <a:ea typeface="Arial"/>
                <a:cs typeface="Arial"/>
                <a:sym typeface="Arial"/>
              </a:rPr>
              <a:t>Procedure aanmelding (maart)</a:t>
            </a:r>
            <a:endParaRPr sz="1600" b="1" dirty="0">
              <a:latin typeface="Arial"/>
              <a:ea typeface="Arial"/>
              <a:cs typeface="Arial"/>
              <a:sym typeface="Arial"/>
            </a:endParaRPr>
          </a:p>
          <a:p>
            <a:pPr marL="457200" lvl="0" indent="-342900" algn="l" rtl="0">
              <a:lnSpc>
                <a:spcPct val="100000"/>
              </a:lnSpc>
              <a:spcBef>
                <a:spcPts val="360"/>
              </a:spcBef>
              <a:spcAft>
                <a:spcPts val="0"/>
              </a:spcAft>
              <a:buSzPts val="1800"/>
              <a:buAutoNum type="arabicPeriod"/>
            </a:pPr>
            <a:r>
              <a:rPr lang="nl-NL" dirty="0"/>
              <a:t>Ha</a:t>
            </a:r>
            <a:r>
              <a:rPr lang="nl-NL" dirty="0">
                <a:latin typeface="Arial"/>
                <a:ea typeface="Arial"/>
                <a:cs typeface="Arial"/>
                <a:sym typeface="Arial"/>
              </a:rPr>
              <a:t>vo-voorlichting</a:t>
            </a:r>
            <a:endParaRPr dirty="0">
              <a:latin typeface="Arial"/>
              <a:ea typeface="Arial"/>
              <a:cs typeface="Arial"/>
              <a:sym typeface="Arial"/>
            </a:endParaRPr>
          </a:p>
          <a:p>
            <a:pPr marL="457200" lvl="0" indent="-342900" algn="l" rtl="0">
              <a:lnSpc>
                <a:spcPct val="100000"/>
              </a:lnSpc>
              <a:spcBef>
                <a:spcPts val="0"/>
              </a:spcBef>
              <a:spcAft>
                <a:spcPts val="0"/>
              </a:spcAft>
              <a:buSzPts val="1800"/>
              <a:buAutoNum type="arabicPeriod"/>
            </a:pPr>
            <a:r>
              <a:rPr lang="nl-NL" dirty="0"/>
              <a:t>Aa</a:t>
            </a:r>
            <a:r>
              <a:rPr lang="nl-NL" dirty="0">
                <a:latin typeface="Arial"/>
                <a:ea typeface="Arial"/>
                <a:cs typeface="Arial"/>
                <a:sym typeface="Arial"/>
              </a:rPr>
              <a:t>nmelden voor havo met aanmeldformulier en profielkeuzeformulier</a:t>
            </a:r>
            <a:endParaRPr dirty="0"/>
          </a:p>
          <a:p>
            <a:pPr marL="457200" lvl="0" indent="-342900" algn="l" rtl="0">
              <a:lnSpc>
                <a:spcPct val="100000"/>
              </a:lnSpc>
              <a:spcBef>
                <a:spcPts val="0"/>
              </a:spcBef>
              <a:spcAft>
                <a:spcPts val="0"/>
              </a:spcAft>
              <a:buSzPts val="1800"/>
              <a:buAutoNum type="arabicPeriod"/>
            </a:pPr>
            <a:r>
              <a:rPr lang="nl-NL" dirty="0"/>
              <a:t>I</a:t>
            </a:r>
            <a:r>
              <a:rPr lang="nl-NL" dirty="0">
                <a:latin typeface="Arial"/>
                <a:ea typeface="Arial"/>
                <a:cs typeface="Arial"/>
                <a:sym typeface="Arial"/>
              </a:rPr>
              <a:t>nleveren havo-trajectboekje</a:t>
            </a:r>
            <a:endParaRPr dirty="0">
              <a:latin typeface="Arial"/>
              <a:ea typeface="Arial"/>
              <a:cs typeface="Arial"/>
              <a:sym typeface="Arial"/>
            </a:endParaRPr>
          </a:p>
          <a:p>
            <a:pPr marL="457200" lvl="0" indent="-342900" algn="l" rtl="0">
              <a:lnSpc>
                <a:spcPct val="100000"/>
              </a:lnSpc>
              <a:spcBef>
                <a:spcPts val="0"/>
              </a:spcBef>
              <a:spcAft>
                <a:spcPts val="0"/>
              </a:spcAft>
              <a:buSzPts val="1800"/>
              <a:buAutoNum type="arabicPeriod"/>
            </a:pPr>
            <a:r>
              <a:rPr lang="nl-NL" dirty="0"/>
              <a:t>K</a:t>
            </a:r>
            <a:r>
              <a:rPr lang="nl-NL" dirty="0">
                <a:latin typeface="Arial"/>
                <a:ea typeface="Arial"/>
                <a:cs typeface="Arial"/>
                <a:sym typeface="Arial"/>
              </a:rPr>
              <a:t>ennismakingsgesprek decanen havo</a:t>
            </a:r>
            <a:endParaRPr dirty="0">
              <a:latin typeface="Arial"/>
              <a:ea typeface="Arial"/>
              <a:cs typeface="Arial"/>
              <a:sym typeface="Arial"/>
            </a:endParaRPr>
          </a:p>
          <a:p>
            <a:pPr marL="0" lvl="1" indent="0" algn="l" rtl="0">
              <a:lnSpc>
                <a:spcPct val="100000"/>
              </a:lnSpc>
              <a:spcBef>
                <a:spcPts val="280"/>
              </a:spcBef>
              <a:spcAft>
                <a:spcPts val="0"/>
              </a:spcAft>
              <a:buClr>
                <a:srgbClr val="49403F"/>
              </a:buClr>
              <a:buSzPts val="1400"/>
              <a:buNone/>
            </a:pPr>
            <a:endParaRPr sz="1400" dirty="0">
              <a:latin typeface="Avenir"/>
              <a:ea typeface="Avenir"/>
              <a:cs typeface="Avenir"/>
              <a:sym typeface="Avenir"/>
            </a:endParaRPr>
          </a:p>
          <a:p>
            <a:pPr marL="0" lvl="1" indent="0" algn="l" rtl="0">
              <a:lnSpc>
                <a:spcPct val="100000"/>
              </a:lnSpc>
              <a:spcBef>
                <a:spcPts val="280"/>
              </a:spcBef>
              <a:spcAft>
                <a:spcPts val="0"/>
              </a:spcAft>
              <a:buClr>
                <a:srgbClr val="49403F"/>
              </a:buClr>
              <a:buSzPts val="1400"/>
              <a:buNone/>
            </a:pPr>
            <a:endParaRPr sz="1400" dirty="0">
              <a:latin typeface="Avenir"/>
              <a:ea typeface="Avenir"/>
              <a:cs typeface="Avenir"/>
              <a:sym typeface="Avenir"/>
            </a:endParaRPr>
          </a:p>
          <a:p>
            <a:pPr marL="0" lvl="1" indent="0" algn="l" rtl="0">
              <a:lnSpc>
                <a:spcPct val="100000"/>
              </a:lnSpc>
              <a:spcBef>
                <a:spcPts val="280"/>
              </a:spcBef>
              <a:spcAft>
                <a:spcPts val="0"/>
              </a:spcAft>
              <a:buClr>
                <a:srgbClr val="49403F"/>
              </a:buClr>
              <a:buSzPts val="1400"/>
              <a:buNone/>
            </a:pPr>
            <a:endParaRPr sz="1400" dirty="0">
              <a:latin typeface="Avenir"/>
              <a:ea typeface="Avenir"/>
              <a:cs typeface="Avenir"/>
              <a:sym typeface="Avenir"/>
            </a:endParaRPr>
          </a:p>
          <a:p>
            <a:pPr marL="0" lvl="1" indent="0" algn="l" rtl="0">
              <a:lnSpc>
                <a:spcPct val="100000"/>
              </a:lnSpc>
              <a:spcBef>
                <a:spcPts val="280"/>
              </a:spcBef>
              <a:spcAft>
                <a:spcPts val="0"/>
              </a:spcAft>
              <a:buClr>
                <a:srgbClr val="49403F"/>
              </a:buClr>
              <a:buSzPts val="1400"/>
              <a:buNone/>
            </a:pPr>
            <a:endParaRPr sz="1400" dirty="0">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fb16c9ca8c_3_218"/>
          <p:cNvSpPr/>
          <p:nvPr/>
        </p:nvSpPr>
        <p:spPr>
          <a:xfrm>
            <a:off x="422850" y="522247"/>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6" name="Google Shape;216;g2fb16c9ca8c_3_218"/>
          <p:cNvSpPr txBox="1">
            <a:spLocks noGrp="1"/>
          </p:cNvSpPr>
          <p:nvPr>
            <p:ph type="title"/>
          </p:nvPr>
        </p:nvSpPr>
        <p:spPr>
          <a:xfrm>
            <a:off x="577674" y="559800"/>
            <a:ext cx="7961700" cy="572700"/>
          </a:xfrm>
          <a:prstGeom prst="rect">
            <a:avLst/>
          </a:prstGeom>
          <a:noFill/>
          <a:ln>
            <a:noFill/>
          </a:ln>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ts val="1100"/>
              <a:buFont typeface="Arial"/>
              <a:buNone/>
            </a:pPr>
            <a:r>
              <a:rPr lang="nl-NL" sz="3000" b="1">
                <a:solidFill>
                  <a:srgbClr val="49403F"/>
                </a:solidFill>
                <a:latin typeface="Helvetica Neue"/>
                <a:ea typeface="Helvetica Neue"/>
                <a:cs typeface="Helvetica Neue"/>
                <a:sym typeface="Helvetica Neue"/>
              </a:rPr>
              <a:t>Vragen aan het decanaat?</a:t>
            </a:r>
            <a:endParaRPr/>
          </a:p>
        </p:txBody>
      </p:sp>
      <p:cxnSp>
        <p:nvCxnSpPr>
          <p:cNvPr id="217" name="Google Shape;217;g2fb16c9ca8c_3_218"/>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sm" len="sm"/>
            <a:tailEnd type="none" w="sm" len="sm"/>
          </a:ln>
        </p:spPr>
      </p:cxnSp>
      <p:pic>
        <p:nvPicPr>
          <p:cNvPr id="218" name="Google Shape;218;g2fb16c9ca8c_3_218"/>
          <p:cNvPicPr preferRelativeResize="0"/>
          <p:nvPr/>
        </p:nvPicPr>
        <p:blipFill rotWithShape="1">
          <a:blip r:embed="rId3">
            <a:alphaModFix/>
          </a:blip>
          <a:srcRect/>
          <a:stretch/>
        </p:blipFill>
        <p:spPr>
          <a:xfrm>
            <a:off x="330275" y="4759947"/>
            <a:ext cx="1576952" cy="218880"/>
          </a:xfrm>
          <a:prstGeom prst="rect">
            <a:avLst/>
          </a:prstGeom>
          <a:noFill/>
          <a:ln>
            <a:noFill/>
          </a:ln>
        </p:spPr>
      </p:pic>
      <p:sp>
        <p:nvSpPr>
          <p:cNvPr id="219" name="Google Shape;219;g2fb16c9ca8c_3_218"/>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0" name="Google Shape;220;g2fb16c9ca8c_3_218"/>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1" name="Google Shape;221;g2fb16c9ca8c_3_218"/>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2" name="Google Shape;222;g2fb16c9ca8c_3_218"/>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3" name="Google Shape;223;g2fb16c9ca8c_3_218"/>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4" name="Google Shape;224;g2fb16c9ca8c_3_218"/>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5" name="Google Shape;225;g2fb16c9ca8c_3_218"/>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6" name="Google Shape;226;g2fb16c9ca8c_3_218"/>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7" name="Google Shape;227;g2fb16c9ca8c_3_218"/>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8" name="Google Shape;228;g2fb16c9ca8c_3_218"/>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9" name="Google Shape;229;g2fb16c9ca8c_3_218"/>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0" name="Google Shape;230;g2fb16c9ca8c_3_218"/>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49403F"/>
              </a:buClr>
              <a:buSzPts val="750"/>
              <a:buFont typeface="Calibri"/>
              <a:buNone/>
            </a:pPr>
            <a:r>
              <a:rPr lang="nl-NL" sz="750" b="1" i="0" u="none" strike="noStrike" cap="none">
                <a:solidFill>
                  <a:srgbClr val="49403F"/>
                </a:solidFill>
                <a:latin typeface="Calibri"/>
                <a:ea typeface="Calibri"/>
                <a:cs typeface="Calibri"/>
                <a:sym typeface="Calibri"/>
              </a:rPr>
              <a:t>www.stedelijkcollege.nl/hgl</a:t>
            </a:r>
            <a:endParaRPr sz="750" b="1" i="0" u="none" strike="noStrike" cap="none">
              <a:solidFill>
                <a:srgbClr val="49403F"/>
              </a:solidFill>
              <a:latin typeface="Calibri"/>
              <a:ea typeface="Calibri"/>
              <a:cs typeface="Calibri"/>
              <a:sym typeface="Calibri"/>
            </a:endParaRPr>
          </a:p>
        </p:txBody>
      </p:sp>
      <p:pic>
        <p:nvPicPr>
          <p:cNvPr id="231" name="Google Shape;231;g2fb16c9ca8c_3_218" descr="Betere vragen stellen met deze 9 technieken - Frankwatching"/>
          <p:cNvPicPr preferRelativeResize="0"/>
          <p:nvPr/>
        </p:nvPicPr>
        <p:blipFill rotWithShape="1">
          <a:blip r:embed="rId4">
            <a:alphaModFix/>
          </a:blip>
          <a:srcRect/>
          <a:stretch/>
        </p:blipFill>
        <p:spPr>
          <a:xfrm>
            <a:off x="758525" y="1978420"/>
            <a:ext cx="7165612" cy="21435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fb16c9ca8c_8_0"/>
          <p:cNvSpPr txBox="1">
            <a:spLocks noGrp="1"/>
          </p:cNvSpPr>
          <p:nvPr>
            <p:ph type="body" idx="1"/>
          </p:nvPr>
        </p:nvSpPr>
        <p:spPr>
          <a:xfrm>
            <a:off x="211023" y="486554"/>
            <a:ext cx="8353800" cy="7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a:t>De leerlingcoördinator</a:t>
            </a:r>
            <a:endParaRPr/>
          </a:p>
        </p:txBody>
      </p:sp>
      <p:sp>
        <p:nvSpPr>
          <p:cNvPr id="237" name="Google Shape;237;g2fb16c9ca8c_8_0"/>
          <p:cNvSpPr txBox="1">
            <a:spLocks noGrp="1"/>
          </p:cNvSpPr>
          <p:nvPr>
            <p:ph type="body" idx="4294967295"/>
          </p:nvPr>
        </p:nvSpPr>
        <p:spPr>
          <a:xfrm>
            <a:off x="578650" y="1607475"/>
            <a:ext cx="4471500" cy="2784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49403F"/>
              </a:buClr>
              <a:buSzPts val="1800"/>
              <a:buChar char="•"/>
            </a:pPr>
            <a:r>
              <a:rPr lang="nl-NL" sz="1600" dirty="0"/>
              <a:t>Mevrouw Huiskens</a:t>
            </a:r>
            <a:endParaRPr sz="1600" dirty="0"/>
          </a:p>
          <a:p>
            <a:pPr marL="342900" indent="-342900">
              <a:lnSpc>
                <a:spcPct val="90000"/>
              </a:lnSpc>
              <a:spcBef>
                <a:spcPts val="360"/>
              </a:spcBef>
              <a:buSzPts val="1800"/>
            </a:pPr>
            <a:r>
              <a:rPr lang="nl-NL" sz="1600" dirty="0" err="1"/>
              <a:t>E-mailadres:</a:t>
            </a:r>
            <a:r>
              <a:rPr lang="nl-NL" sz="1600" u="sng" dirty="0" err="1">
                <a:solidFill>
                  <a:schemeClr val="hlink"/>
                </a:solidFill>
                <a:hlinkClick r:id="rId3"/>
              </a:rPr>
              <a:t>lhuiskens@stedelijkcollege.nl</a:t>
            </a:r>
            <a:endParaRPr lang="nl-NL" sz="1600" dirty="0"/>
          </a:p>
          <a:p>
            <a:pPr marL="342900" lvl="0" indent="-342900" algn="l" rtl="0">
              <a:lnSpc>
                <a:spcPct val="90000"/>
              </a:lnSpc>
              <a:spcBef>
                <a:spcPts val="360"/>
              </a:spcBef>
              <a:spcAft>
                <a:spcPts val="0"/>
              </a:spcAft>
              <a:buClr>
                <a:srgbClr val="49403F"/>
              </a:buClr>
              <a:buSzPts val="1800"/>
              <a:buChar char="•"/>
            </a:pPr>
            <a:r>
              <a:rPr lang="nl-NL" sz="1600" dirty="0"/>
              <a:t>Telefoonnummer: 06-10362556</a:t>
            </a:r>
            <a:endParaRPr sz="1600" dirty="0"/>
          </a:p>
          <a:p>
            <a:pPr marL="342900" lvl="0" indent="-342900" algn="l" rtl="0">
              <a:lnSpc>
                <a:spcPct val="90000"/>
              </a:lnSpc>
              <a:spcBef>
                <a:spcPts val="360"/>
              </a:spcBef>
              <a:spcAft>
                <a:spcPts val="0"/>
              </a:spcAft>
              <a:buSzPts val="1800"/>
              <a:buChar char="•"/>
            </a:pPr>
            <a:r>
              <a:rPr lang="nl-NL" sz="1600" dirty="0"/>
              <a:t>Voor alle vragen over </a:t>
            </a:r>
            <a:r>
              <a:rPr lang="nl-NL" sz="1600" dirty="0" err="1"/>
              <a:t>leerlingzaken</a:t>
            </a:r>
            <a:endParaRPr sz="1600" dirty="0"/>
          </a:p>
          <a:p>
            <a:pPr marL="457200" lvl="0" indent="0" algn="l" rtl="0">
              <a:lnSpc>
                <a:spcPct val="90000"/>
              </a:lnSpc>
              <a:spcBef>
                <a:spcPts val="360"/>
              </a:spcBef>
              <a:spcAft>
                <a:spcPts val="0"/>
              </a:spcAft>
              <a:buSzPts val="3200"/>
              <a:buNone/>
            </a:pPr>
            <a:endParaRPr sz="1800" dirty="0"/>
          </a:p>
        </p:txBody>
      </p:sp>
      <p:pic>
        <p:nvPicPr>
          <p:cNvPr id="238" name="Google Shape;238;g2fb16c9ca8c_8_0" descr="Overheidsinvloed versus individu: socialisme en liberalisme"/>
          <p:cNvPicPr preferRelativeResize="0"/>
          <p:nvPr/>
        </p:nvPicPr>
        <p:blipFill rotWithShape="1">
          <a:blip r:embed="rId4">
            <a:alphaModFix/>
          </a:blip>
          <a:srcRect/>
          <a:stretch/>
        </p:blipFill>
        <p:spPr>
          <a:xfrm>
            <a:off x="4919775" y="1348700"/>
            <a:ext cx="3896800" cy="3143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765c501df6_1_0"/>
          <p:cNvSpPr txBox="1">
            <a:spLocks noGrp="1"/>
          </p:cNvSpPr>
          <p:nvPr>
            <p:ph type="body" idx="1"/>
          </p:nvPr>
        </p:nvSpPr>
        <p:spPr>
          <a:xfrm>
            <a:off x="211023" y="592352"/>
            <a:ext cx="8353800" cy="7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94D3"/>
              </a:buClr>
              <a:buSzPts val="3600"/>
              <a:buFont typeface="Arial"/>
              <a:buNone/>
            </a:pPr>
            <a:r>
              <a:rPr lang="nl-NL" sz="3200">
                <a:solidFill>
                  <a:srgbClr val="3F94D3"/>
                </a:solidFill>
              </a:rPr>
              <a:t>Coördinator leerlingzaken  </a:t>
            </a:r>
            <a:endParaRPr sz="4000"/>
          </a:p>
        </p:txBody>
      </p:sp>
      <p:sp>
        <p:nvSpPr>
          <p:cNvPr id="244" name="Google Shape;244;g3765c501df6_1_0"/>
          <p:cNvSpPr txBox="1">
            <a:spLocks noGrp="1"/>
          </p:cNvSpPr>
          <p:nvPr>
            <p:ph type="body" idx="2"/>
          </p:nvPr>
        </p:nvSpPr>
        <p:spPr>
          <a:xfrm>
            <a:off x="300900" y="1338537"/>
            <a:ext cx="8542200" cy="7887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accent2"/>
              </a:buClr>
              <a:buSzPct val="133333"/>
              <a:buFont typeface="Calibri"/>
              <a:buNone/>
            </a:pPr>
            <a:endParaRPr sz="1800">
              <a:solidFill>
                <a:schemeClr val="accent2"/>
              </a:solidFill>
              <a:latin typeface="Calibri"/>
              <a:ea typeface="Calibri"/>
              <a:cs typeface="Calibri"/>
              <a:sym typeface="Calibri"/>
            </a:endParaRPr>
          </a:p>
          <a:p>
            <a:pPr marL="0" lvl="0" indent="0" algn="l" rtl="0">
              <a:lnSpc>
                <a:spcPct val="80000"/>
              </a:lnSpc>
              <a:spcBef>
                <a:spcPts val="480"/>
              </a:spcBef>
              <a:spcAft>
                <a:spcPts val="0"/>
              </a:spcAft>
              <a:buClr>
                <a:schemeClr val="dk1"/>
              </a:buClr>
              <a:buSzPct val="100000"/>
              <a:buFont typeface="Arial"/>
              <a:buNone/>
            </a:pPr>
            <a:endParaRPr sz="2400">
              <a:solidFill>
                <a:schemeClr val="accent2"/>
              </a:solidFill>
              <a:latin typeface="Calibri"/>
              <a:ea typeface="Calibri"/>
              <a:cs typeface="Calibri"/>
              <a:sym typeface="Calibri"/>
            </a:endParaRPr>
          </a:p>
          <a:p>
            <a:pPr marL="0" lvl="0" indent="0" algn="l" rtl="0">
              <a:lnSpc>
                <a:spcPct val="80000"/>
              </a:lnSpc>
              <a:spcBef>
                <a:spcPts val="440"/>
              </a:spcBef>
              <a:spcAft>
                <a:spcPts val="0"/>
              </a:spcAft>
              <a:buClr>
                <a:schemeClr val="dk1"/>
              </a:buClr>
              <a:buSzPct val="100000"/>
              <a:buFont typeface="Arial"/>
              <a:buNone/>
            </a:pPr>
            <a:endParaRPr>
              <a:latin typeface="Calibri"/>
              <a:ea typeface="Calibri"/>
              <a:cs typeface="Calibri"/>
              <a:sym typeface="Calibri"/>
            </a:endParaRPr>
          </a:p>
        </p:txBody>
      </p:sp>
      <p:sp>
        <p:nvSpPr>
          <p:cNvPr id="245" name="Google Shape;245;g3765c501df6_1_0"/>
          <p:cNvSpPr txBox="1">
            <a:spLocks noGrp="1"/>
          </p:cNvSpPr>
          <p:nvPr>
            <p:ph type="body" idx="3"/>
          </p:nvPr>
        </p:nvSpPr>
        <p:spPr>
          <a:xfrm>
            <a:off x="300899" y="1431036"/>
            <a:ext cx="8088357" cy="2895900"/>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285750" lvl="0" indent="-285750" algn="l" rtl="0">
              <a:lnSpc>
                <a:spcPct val="70000"/>
              </a:lnSpc>
              <a:spcBef>
                <a:spcPts val="0"/>
              </a:spcBef>
              <a:spcAft>
                <a:spcPts val="0"/>
              </a:spcAft>
              <a:buClr>
                <a:schemeClr val="dk1"/>
              </a:buClr>
              <a:buSzPts val="1600"/>
              <a:buFont typeface="Noto Sans Symbols"/>
              <a:buChar char="▪"/>
            </a:pPr>
            <a:r>
              <a:rPr lang="nl-NL" dirty="0">
                <a:latin typeface="Arial" panose="020B0604020202020204" pitchFamily="34" charset="0"/>
                <a:ea typeface="Calibri"/>
                <a:cs typeface="Arial" panose="020B0604020202020204" pitchFamily="34" charset="0"/>
                <a:sym typeface="Calibri"/>
              </a:rPr>
              <a:t>Wegwijzer voor leerlingen &amp; ouders </a:t>
            </a:r>
            <a:endParaRPr dirty="0">
              <a:latin typeface="Arial" panose="020B0604020202020204" pitchFamily="34" charset="0"/>
              <a:cs typeface="Arial" panose="020B0604020202020204" pitchFamily="34" charset="0"/>
            </a:endParaRPr>
          </a:p>
          <a:p>
            <a:pPr marL="285750" lvl="0" indent="-184150" algn="l" rtl="0">
              <a:lnSpc>
                <a:spcPct val="70000"/>
              </a:lnSpc>
              <a:spcBef>
                <a:spcPts val="320"/>
              </a:spcBef>
              <a:spcAft>
                <a:spcPts val="0"/>
              </a:spcAft>
              <a:buClr>
                <a:schemeClr val="dk1"/>
              </a:buClr>
              <a:buSzPts val="1600"/>
              <a:buFont typeface="Noto Sans Symbols"/>
              <a:buNone/>
            </a:pPr>
            <a:endParaRPr dirty="0">
              <a:latin typeface="Arial" panose="020B0604020202020204" pitchFamily="34" charset="0"/>
              <a:ea typeface="Calibri"/>
              <a:cs typeface="Arial" panose="020B0604020202020204" pitchFamily="34" charset="0"/>
              <a:sym typeface="Calibri"/>
            </a:endParaRPr>
          </a:p>
          <a:p>
            <a:pPr marL="285750" lvl="0" indent="-285750" algn="l" rtl="0">
              <a:lnSpc>
                <a:spcPct val="70000"/>
              </a:lnSpc>
              <a:spcBef>
                <a:spcPts val="320"/>
              </a:spcBef>
              <a:spcAft>
                <a:spcPts val="0"/>
              </a:spcAft>
              <a:buClr>
                <a:schemeClr val="dk1"/>
              </a:buClr>
              <a:buSzPts val="1600"/>
              <a:buFont typeface="Noto Sans Symbols"/>
              <a:buChar char="▪"/>
            </a:pPr>
            <a:r>
              <a:rPr lang="nl-NL" dirty="0">
                <a:latin typeface="Arial" panose="020B0604020202020204" pitchFamily="34" charset="0"/>
                <a:ea typeface="Calibri"/>
                <a:cs typeface="Arial" panose="020B0604020202020204" pitchFamily="34" charset="0"/>
                <a:sym typeface="Calibri"/>
              </a:rPr>
              <a:t>Zorgondersteuning voor de leercoaches </a:t>
            </a:r>
            <a:endParaRPr dirty="0">
              <a:latin typeface="Arial" panose="020B0604020202020204" pitchFamily="34" charset="0"/>
              <a:cs typeface="Arial" panose="020B0604020202020204" pitchFamily="34" charset="0"/>
            </a:endParaRPr>
          </a:p>
          <a:p>
            <a:pPr marL="742950" lvl="1" indent="0" algn="l" rtl="0">
              <a:lnSpc>
                <a:spcPct val="100000"/>
              </a:lnSpc>
              <a:spcBef>
                <a:spcPts val="280"/>
              </a:spcBef>
              <a:spcAft>
                <a:spcPts val="0"/>
              </a:spcAft>
              <a:buClr>
                <a:schemeClr val="dk1"/>
              </a:buClr>
              <a:buSzPts val="1400"/>
              <a:buNone/>
            </a:pPr>
            <a:r>
              <a:rPr lang="nl-NL" sz="1600" dirty="0">
                <a:latin typeface="Arial" panose="020B0604020202020204" pitchFamily="34" charset="0"/>
                <a:ea typeface="Calibri"/>
                <a:cs typeface="Arial" panose="020B0604020202020204" pitchFamily="34" charset="0"/>
                <a:sym typeface="Calibri"/>
              </a:rPr>
              <a:t>- Leercoach is eerste aanspreekpunt</a:t>
            </a:r>
            <a:endParaRPr sz="1600" dirty="0">
              <a:latin typeface="Arial" panose="020B0604020202020204" pitchFamily="34" charset="0"/>
              <a:cs typeface="Arial" panose="020B0604020202020204" pitchFamily="34" charset="0"/>
            </a:endParaRPr>
          </a:p>
          <a:p>
            <a:pPr marL="742950" lvl="1" indent="0" algn="l" rtl="0">
              <a:lnSpc>
                <a:spcPct val="100000"/>
              </a:lnSpc>
              <a:spcBef>
                <a:spcPts val="280"/>
              </a:spcBef>
              <a:spcAft>
                <a:spcPts val="0"/>
              </a:spcAft>
              <a:buClr>
                <a:schemeClr val="dk1"/>
              </a:buClr>
              <a:buSzPts val="1400"/>
              <a:buNone/>
            </a:pPr>
            <a:r>
              <a:rPr lang="nl-NL" sz="1600" dirty="0">
                <a:latin typeface="Arial" panose="020B0604020202020204" pitchFamily="34" charset="0"/>
                <a:ea typeface="Calibri"/>
                <a:cs typeface="Arial" panose="020B0604020202020204" pitchFamily="34" charset="0"/>
                <a:sym typeface="Calibri"/>
              </a:rPr>
              <a:t>- Werkt ook samen met het ondersteuningsteam </a:t>
            </a:r>
            <a:endParaRPr sz="1600" dirty="0">
              <a:latin typeface="Arial" panose="020B0604020202020204" pitchFamily="34" charset="0"/>
              <a:ea typeface="Calibri"/>
              <a:cs typeface="Arial" panose="020B0604020202020204" pitchFamily="34" charset="0"/>
              <a:sym typeface="Calibri"/>
            </a:endParaRPr>
          </a:p>
          <a:p>
            <a:pPr marL="742950" lvl="1" indent="0" algn="l" rtl="0">
              <a:lnSpc>
                <a:spcPct val="100000"/>
              </a:lnSpc>
              <a:spcBef>
                <a:spcPts val="280"/>
              </a:spcBef>
              <a:spcAft>
                <a:spcPts val="0"/>
              </a:spcAft>
              <a:buClr>
                <a:schemeClr val="dk1"/>
              </a:buClr>
              <a:buSzPts val="1400"/>
              <a:buNone/>
            </a:pPr>
            <a:r>
              <a:rPr lang="nl-NL" sz="1600" dirty="0">
                <a:latin typeface="Arial" panose="020B0604020202020204" pitchFamily="34" charset="0"/>
                <a:ea typeface="Calibri"/>
                <a:cs typeface="Arial" panose="020B0604020202020204" pitchFamily="34" charset="0"/>
                <a:sym typeface="Calibri"/>
              </a:rPr>
              <a:t>- Wekelijks overleg met de leercoaches </a:t>
            </a:r>
            <a:endParaRPr sz="1600" dirty="0">
              <a:latin typeface="Arial" panose="020B0604020202020204" pitchFamily="34" charset="0"/>
              <a:ea typeface="Calibri"/>
              <a:cs typeface="Arial" panose="020B0604020202020204" pitchFamily="34" charset="0"/>
              <a:sym typeface="Calibri"/>
            </a:endParaRPr>
          </a:p>
          <a:p>
            <a:pPr marL="742950" lvl="1" indent="0" algn="l" rtl="0">
              <a:lnSpc>
                <a:spcPct val="100000"/>
              </a:lnSpc>
              <a:spcBef>
                <a:spcPts val="280"/>
              </a:spcBef>
              <a:spcAft>
                <a:spcPts val="0"/>
              </a:spcAft>
              <a:buClr>
                <a:schemeClr val="dk1"/>
              </a:buClr>
              <a:buSzPts val="1400"/>
              <a:buNone/>
            </a:pPr>
            <a:r>
              <a:rPr lang="nl-NL" sz="1600" dirty="0">
                <a:latin typeface="Arial" panose="020B0604020202020204" pitchFamily="34" charset="0"/>
                <a:ea typeface="Calibri"/>
                <a:cs typeface="Arial" panose="020B0604020202020204" pitchFamily="34" charset="0"/>
                <a:sym typeface="Calibri"/>
              </a:rPr>
              <a:t>- Contact met externen </a:t>
            </a:r>
            <a:endParaRPr sz="1600" dirty="0">
              <a:latin typeface="Arial" panose="020B0604020202020204" pitchFamily="34" charset="0"/>
              <a:ea typeface="Calibri"/>
              <a:cs typeface="Arial" panose="020B0604020202020204" pitchFamily="34" charset="0"/>
              <a:sym typeface="Calibri"/>
            </a:endParaRPr>
          </a:p>
          <a:p>
            <a:pPr marL="285750" lvl="0" indent="-184150" algn="l" rtl="0">
              <a:lnSpc>
                <a:spcPct val="70000"/>
              </a:lnSpc>
              <a:spcBef>
                <a:spcPts val="320"/>
              </a:spcBef>
              <a:spcAft>
                <a:spcPts val="0"/>
              </a:spcAft>
              <a:buClr>
                <a:schemeClr val="dk1"/>
              </a:buClr>
              <a:buSzPts val="1600"/>
              <a:buFont typeface="Noto Sans Symbols"/>
              <a:buNone/>
            </a:pPr>
            <a:endParaRPr dirty="0">
              <a:latin typeface="Arial" panose="020B0604020202020204" pitchFamily="34" charset="0"/>
              <a:ea typeface="Calibri"/>
              <a:cs typeface="Arial" panose="020B0604020202020204" pitchFamily="34" charset="0"/>
              <a:sym typeface="Calibri"/>
            </a:endParaRPr>
          </a:p>
          <a:p>
            <a:pPr marL="285750" lvl="0" indent="-285750" algn="l" rtl="0">
              <a:lnSpc>
                <a:spcPct val="70000"/>
              </a:lnSpc>
              <a:spcBef>
                <a:spcPts val="320"/>
              </a:spcBef>
              <a:spcAft>
                <a:spcPts val="0"/>
              </a:spcAft>
              <a:buClr>
                <a:schemeClr val="dk1"/>
              </a:buClr>
              <a:buSzPts val="1600"/>
              <a:buFont typeface="Noto Sans Symbols"/>
              <a:buChar char="▪"/>
            </a:pPr>
            <a:r>
              <a:rPr lang="nl-NL" dirty="0">
                <a:latin typeface="Arial" panose="020B0604020202020204" pitchFamily="34" charset="0"/>
                <a:ea typeface="Calibri"/>
                <a:cs typeface="Arial" panose="020B0604020202020204" pitchFamily="34" charset="0"/>
                <a:sym typeface="Calibri"/>
              </a:rPr>
              <a:t>Overzicht verzuimregistratie (te laat, ziek, spijbelen etc.) met ondersteuning van onderwijsassistent (Ayse Kilic)</a:t>
            </a:r>
            <a:endParaRPr dirty="0">
              <a:latin typeface="Arial" panose="020B0604020202020204" pitchFamily="34" charset="0"/>
              <a:ea typeface="Calibri"/>
              <a:cs typeface="Arial" panose="020B0604020202020204" pitchFamily="34" charset="0"/>
              <a:sym typeface="Calibri"/>
            </a:endParaRPr>
          </a:p>
          <a:p>
            <a:pPr marL="0" lvl="0" indent="0" algn="l" rtl="0">
              <a:lnSpc>
                <a:spcPct val="70000"/>
              </a:lnSpc>
              <a:spcBef>
                <a:spcPts val="320"/>
              </a:spcBef>
              <a:spcAft>
                <a:spcPts val="0"/>
              </a:spcAft>
              <a:buClr>
                <a:schemeClr val="dk1"/>
              </a:buClr>
              <a:buSzPts val="1600"/>
              <a:buNone/>
            </a:pPr>
            <a:endParaRPr dirty="0">
              <a:latin typeface="Arial" panose="020B0604020202020204" pitchFamily="34" charset="0"/>
              <a:ea typeface="Calibri"/>
              <a:cs typeface="Arial" panose="020B0604020202020204" pitchFamily="34" charset="0"/>
              <a:sym typeface="Calibri"/>
            </a:endParaRPr>
          </a:p>
          <a:p>
            <a:pPr marL="285750" lvl="0" indent="-285750" algn="l" rtl="0">
              <a:lnSpc>
                <a:spcPct val="70000"/>
              </a:lnSpc>
              <a:spcBef>
                <a:spcPts val="320"/>
              </a:spcBef>
              <a:spcAft>
                <a:spcPts val="0"/>
              </a:spcAft>
              <a:buClr>
                <a:schemeClr val="dk1"/>
              </a:buClr>
              <a:buSzPts val="1600"/>
              <a:buFont typeface="Noto Sans Symbols"/>
              <a:buChar char="▪"/>
            </a:pPr>
            <a:r>
              <a:rPr lang="nl-NL" dirty="0">
                <a:latin typeface="Arial" panose="020B0604020202020204" pitchFamily="34" charset="0"/>
                <a:ea typeface="Calibri"/>
                <a:cs typeface="Arial" panose="020B0604020202020204" pitchFamily="34" charset="0"/>
                <a:sym typeface="Calibri"/>
              </a:rPr>
              <a:t>Gedragsregistratie (verwijderd uit de les, gele kaart, onacceptabel gedrag, pesten)</a:t>
            </a:r>
            <a:endParaRPr dirty="0">
              <a:latin typeface="Arial" panose="020B0604020202020204" pitchFamily="34" charset="0"/>
              <a:ea typeface="Calibri"/>
              <a:cs typeface="Arial" panose="020B0604020202020204" pitchFamily="34" charset="0"/>
              <a:sym typeface="Calibri"/>
            </a:endParaRPr>
          </a:p>
          <a:p>
            <a:pPr marL="0" lvl="0" indent="0" algn="l" rtl="0">
              <a:lnSpc>
                <a:spcPct val="70000"/>
              </a:lnSpc>
              <a:spcBef>
                <a:spcPts val="320"/>
              </a:spcBef>
              <a:spcAft>
                <a:spcPts val="0"/>
              </a:spcAft>
              <a:buNone/>
            </a:pPr>
            <a:endParaRPr sz="1400" dirty="0">
              <a:latin typeface="Calibri"/>
              <a:ea typeface="Calibri"/>
              <a:cs typeface="Calibri"/>
              <a:sym typeface="Calibri"/>
            </a:endParaRPr>
          </a:p>
          <a:p>
            <a:pPr marL="0" lvl="0" indent="0" algn="l" rtl="0">
              <a:lnSpc>
                <a:spcPct val="70000"/>
              </a:lnSpc>
              <a:spcBef>
                <a:spcPts val="320"/>
              </a:spcBef>
              <a:spcAft>
                <a:spcPts val="0"/>
              </a:spcAft>
              <a:buNone/>
            </a:pPr>
            <a:endParaRPr sz="1400" dirty="0">
              <a:latin typeface="Calibri"/>
              <a:ea typeface="Calibri"/>
              <a:cs typeface="Calibri"/>
              <a:sym typeface="Calibri"/>
            </a:endParaRPr>
          </a:p>
          <a:p>
            <a:pPr marL="0" lvl="0" indent="0" algn="l" rtl="0">
              <a:lnSpc>
                <a:spcPct val="70000"/>
              </a:lnSpc>
              <a:spcBef>
                <a:spcPts val="320"/>
              </a:spcBef>
              <a:spcAft>
                <a:spcPts val="0"/>
              </a:spcAft>
              <a:buNone/>
            </a:pPr>
            <a:endParaRPr sz="1400" dirty="0">
              <a:latin typeface="Calibri"/>
              <a:ea typeface="Calibri"/>
              <a:cs typeface="Calibri"/>
              <a:sym typeface="Calibri"/>
            </a:endParaRPr>
          </a:p>
          <a:p>
            <a:pPr marL="285750" lvl="0" indent="-184150" algn="l" rtl="0">
              <a:lnSpc>
                <a:spcPct val="70000"/>
              </a:lnSpc>
              <a:spcBef>
                <a:spcPts val="320"/>
              </a:spcBef>
              <a:spcAft>
                <a:spcPts val="0"/>
              </a:spcAft>
              <a:buClr>
                <a:schemeClr val="dk1"/>
              </a:buClr>
              <a:buSzPts val="1600"/>
              <a:buFont typeface="Noto Sans Symbols"/>
              <a:buNone/>
            </a:pPr>
            <a:endParaRPr sz="1400" dirty="0">
              <a:latin typeface="Calibri"/>
              <a:ea typeface="Calibri"/>
              <a:cs typeface="Calibri"/>
              <a:sym typeface="Calibri"/>
            </a:endParaRPr>
          </a:p>
          <a:p>
            <a:pPr marL="0" lvl="0" indent="0" algn="l" rtl="0">
              <a:lnSpc>
                <a:spcPct val="70000"/>
              </a:lnSpc>
              <a:spcBef>
                <a:spcPts val="320"/>
              </a:spcBef>
              <a:spcAft>
                <a:spcPts val="0"/>
              </a:spcAft>
              <a:buClr>
                <a:schemeClr val="dk1"/>
              </a:buClr>
              <a:buSzPts val="1600"/>
              <a:buFont typeface="Arial"/>
              <a:buNone/>
            </a:pPr>
            <a:endParaRPr dirty="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765c501df6_1_6"/>
          <p:cNvSpPr txBox="1">
            <a:spLocks noGrp="1"/>
          </p:cNvSpPr>
          <p:nvPr>
            <p:ph type="body" idx="1"/>
          </p:nvPr>
        </p:nvSpPr>
        <p:spPr>
          <a:xfrm>
            <a:off x="211023" y="486554"/>
            <a:ext cx="8353800" cy="7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b="1"/>
              <a:t>Schoolregels</a:t>
            </a:r>
            <a:endParaRPr/>
          </a:p>
          <a:p>
            <a:pPr marL="0" lvl="0" indent="0" algn="l" rtl="0">
              <a:lnSpc>
                <a:spcPct val="100000"/>
              </a:lnSpc>
              <a:spcBef>
                <a:spcPts val="880"/>
              </a:spcBef>
              <a:spcAft>
                <a:spcPts val="0"/>
              </a:spcAft>
              <a:buClr>
                <a:schemeClr val="dk2"/>
              </a:buClr>
              <a:buSzPts val="4400"/>
              <a:buFont typeface="Arial"/>
              <a:buNone/>
            </a:pPr>
            <a:endParaRPr/>
          </a:p>
        </p:txBody>
      </p:sp>
      <p:sp>
        <p:nvSpPr>
          <p:cNvPr id="251" name="Google Shape;251;g3765c501df6_1_6"/>
          <p:cNvSpPr txBox="1"/>
          <p:nvPr/>
        </p:nvSpPr>
        <p:spPr>
          <a:xfrm>
            <a:off x="326571" y="1363775"/>
            <a:ext cx="7856656" cy="2308284"/>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285750" marR="0" lvl="0" indent="-184150" algn="l" rtl="0">
              <a:lnSpc>
                <a:spcPct val="100000"/>
              </a:lnSpc>
              <a:spcBef>
                <a:spcPts val="0"/>
              </a:spcBef>
              <a:spcAft>
                <a:spcPts val="0"/>
              </a:spcAft>
              <a:buClr>
                <a:schemeClr val="dk1"/>
              </a:buClr>
              <a:buSzPts val="1600"/>
              <a:buFont typeface="Noto Sans Symbols"/>
              <a:buNone/>
            </a:pPr>
            <a:endParaRPr sz="1600" b="0" i="0" u="none" strike="noStrike" cap="none" dirty="0">
              <a:solidFill>
                <a:schemeClr val="dk1"/>
              </a:solidFill>
              <a:latin typeface="Calibri"/>
              <a:ea typeface="Calibri"/>
              <a:cs typeface="Calibri"/>
              <a:sym typeface="Calibri"/>
            </a:endParaRPr>
          </a:p>
          <a:p>
            <a:pPr marL="914400" marR="0" lvl="1" indent="-457200" algn="l" rtl="0">
              <a:lnSpc>
                <a:spcPct val="100000"/>
              </a:lnSpc>
              <a:spcBef>
                <a:spcPts val="0"/>
              </a:spcBef>
              <a:spcAft>
                <a:spcPts val="0"/>
              </a:spcAft>
              <a:buClr>
                <a:schemeClr val="dk1"/>
              </a:buClr>
              <a:buSzPts val="1600"/>
              <a:buFont typeface="Noto Sans Symbols"/>
              <a:buChar char="▪"/>
            </a:pPr>
            <a:r>
              <a:rPr lang="nl-NL" sz="1600" dirty="0">
                <a:solidFill>
                  <a:schemeClr val="dk1"/>
                </a:solidFill>
                <a:latin typeface="Arial" panose="020B0604020202020204" pitchFamily="34" charset="0"/>
                <a:ea typeface="Calibri"/>
                <a:cs typeface="Arial" panose="020B0604020202020204" pitchFamily="34" charset="0"/>
                <a:sym typeface="Calibri"/>
              </a:rPr>
              <a:t>Leerjaar 1 t/m 3 blijven op het schoolterrein</a:t>
            </a:r>
            <a:endParaRPr sz="1600" b="0" i="0" u="none" strike="noStrike" cap="none" dirty="0">
              <a:solidFill>
                <a:schemeClr val="dk1"/>
              </a:solidFill>
              <a:latin typeface="Arial" panose="020B0604020202020204" pitchFamily="34" charset="0"/>
              <a:cs typeface="Arial" panose="020B0604020202020204" pitchFamily="34" charset="0"/>
              <a:sym typeface="Arial"/>
            </a:endParaRPr>
          </a:p>
          <a:p>
            <a:pPr marL="914400" marR="0" lvl="1" indent="-457200" algn="l" rtl="0">
              <a:lnSpc>
                <a:spcPct val="100000"/>
              </a:lnSpc>
              <a:spcBef>
                <a:spcPts val="0"/>
              </a:spcBef>
              <a:spcAft>
                <a:spcPts val="0"/>
              </a:spcAft>
              <a:buClr>
                <a:schemeClr val="dk1"/>
              </a:buClr>
              <a:buSzPts val="1600"/>
              <a:buFont typeface="Noto Sans Symbols"/>
              <a:buChar char="▪"/>
            </a:pPr>
            <a:r>
              <a:rPr lang="nl-NL" sz="1600" b="0" i="0" u="none" strike="noStrike" cap="none" dirty="0">
                <a:solidFill>
                  <a:schemeClr val="dk1"/>
                </a:solidFill>
                <a:latin typeface="Arial" panose="020B0604020202020204" pitchFamily="34" charset="0"/>
                <a:ea typeface="Calibri"/>
                <a:cs typeface="Arial" panose="020B0604020202020204" pitchFamily="34" charset="0"/>
                <a:sym typeface="Calibri"/>
              </a:rPr>
              <a:t>R</a:t>
            </a:r>
            <a:r>
              <a:rPr lang="nl-NL" sz="1600" dirty="0">
                <a:solidFill>
                  <a:schemeClr val="dk1"/>
                </a:solidFill>
                <a:latin typeface="Arial" panose="020B0604020202020204" pitchFamily="34" charset="0"/>
                <a:ea typeface="Calibri"/>
                <a:cs typeface="Arial" panose="020B0604020202020204" pitchFamily="34" charset="0"/>
                <a:sym typeface="Calibri"/>
              </a:rPr>
              <a:t>ook/</a:t>
            </a:r>
            <a:r>
              <a:rPr lang="nl-NL" sz="1600" dirty="0" err="1">
                <a:solidFill>
                  <a:schemeClr val="dk1"/>
                </a:solidFill>
                <a:latin typeface="Arial" panose="020B0604020202020204" pitchFamily="34" charset="0"/>
                <a:ea typeface="Calibri"/>
                <a:cs typeface="Arial" panose="020B0604020202020204" pitchFamily="34" charset="0"/>
                <a:sym typeface="Calibri"/>
              </a:rPr>
              <a:t>vape</a:t>
            </a:r>
            <a:r>
              <a:rPr lang="nl-NL" sz="1600" dirty="0">
                <a:solidFill>
                  <a:schemeClr val="dk1"/>
                </a:solidFill>
                <a:latin typeface="Arial" panose="020B0604020202020204" pitchFamily="34" charset="0"/>
                <a:ea typeface="Calibri"/>
                <a:cs typeface="Arial" panose="020B0604020202020204" pitchFamily="34" charset="0"/>
                <a:sym typeface="Calibri"/>
              </a:rPr>
              <a:t>-vrije school</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914400" marR="0" lvl="1" indent="-457200" algn="l" rtl="0">
              <a:lnSpc>
                <a:spcPct val="100000"/>
              </a:lnSpc>
              <a:spcBef>
                <a:spcPts val="0"/>
              </a:spcBef>
              <a:spcAft>
                <a:spcPts val="0"/>
              </a:spcAft>
              <a:buClr>
                <a:schemeClr val="dk1"/>
              </a:buClr>
              <a:buSzPts val="1600"/>
              <a:buFont typeface="Noto Sans Symbols"/>
              <a:buChar char="▪"/>
            </a:pPr>
            <a:r>
              <a:rPr lang="nl-NL" sz="1600" dirty="0">
                <a:solidFill>
                  <a:schemeClr val="dk1"/>
                </a:solidFill>
                <a:latin typeface="Arial" panose="020B0604020202020204" pitchFamily="34" charset="0"/>
                <a:ea typeface="Calibri"/>
                <a:cs typeface="Arial" panose="020B0604020202020204" pitchFamily="34" charset="0"/>
                <a:sym typeface="Calibri"/>
              </a:rPr>
              <a:t>Pauzes worden gehouden op leerpleinen, schoolplein en aula</a:t>
            </a:r>
            <a:endParaRPr sz="1600" b="0" i="0" u="none" strike="noStrike" cap="none" dirty="0">
              <a:solidFill>
                <a:schemeClr val="dk1"/>
              </a:solidFill>
              <a:latin typeface="Arial" panose="020B0604020202020204" pitchFamily="34" charset="0"/>
              <a:cs typeface="Arial" panose="020B0604020202020204" pitchFamily="34" charset="0"/>
              <a:sym typeface="Arial"/>
            </a:endParaRPr>
          </a:p>
          <a:p>
            <a:pPr marL="914400" marR="0" lvl="1" indent="-457200" algn="l" rtl="0">
              <a:lnSpc>
                <a:spcPct val="100000"/>
              </a:lnSpc>
              <a:spcBef>
                <a:spcPts val="0"/>
              </a:spcBef>
              <a:spcAft>
                <a:spcPts val="0"/>
              </a:spcAft>
              <a:buClr>
                <a:schemeClr val="dk1"/>
              </a:buClr>
              <a:buSzPts val="1600"/>
              <a:buFont typeface="Noto Sans Symbols"/>
              <a:buChar char="▪"/>
            </a:pPr>
            <a:r>
              <a:rPr lang="nl-NL" sz="1600" b="0" i="0" u="none" strike="noStrike" cap="none" dirty="0">
                <a:solidFill>
                  <a:schemeClr val="dk1"/>
                </a:solidFill>
                <a:latin typeface="Arial" panose="020B0604020202020204" pitchFamily="34" charset="0"/>
                <a:ea typeface="Calibri"/>
                <a:cs typeface="Arial" panose="020B0604020202020204" pitchFamily="34" charset="0"/>
                <a:sym typeface="Calibri"/>
              </a:rPr>
              <a:t>Telefoonvrije school “thuis of in de kluis”</a:t>
            </a:r>
            <a:endParaRPr sz="1600" b="0" i="0" u="none" strike="noStrike" cap="none" dirty="0">
              <a:solidFill>
                <a:schemeClr val="dk1"/>
              </a:solidFill>
              <a:latin typeface="Arial" panose="020B0604020202020204" pitchFamily="34" charset="0"/>
              <a:cs typeface="Arial" panose="020B0604020202020204" pitchFamily="34" charset="0"/>
              <a:sym typeface="Arial"/>
            </a:endParaRPr>
          </a:p>
          <a:p>
            <a:pPr marL="914400" marR="0" lvl="1" indent="-457200" algn="l" rtl="0">
              <a:lnSpc>
                <a:spcPct val="100000"/>
              </a:lnSpc>
              <a:spcBef>
                <a:spcPts val="0"/>
              </a:spcBef>
              <a:spcAft>
                <a:spcPts val="0"/>
              </a:spcAft>
              <a:buClr>
                <a:schemeClr val="dk1"/>
              </a:buClr>
              <a:buSzPts val="1600"/>
              <a:buFont typeface="Noto Sans Symbols"/>
              <a:buChar char="▪"/>
            </a:pPr>
            <a:r>
              <a:rPr lang="nl-NL" sz="1600" b="0" i="0" u="none" strike="noStrike" cap="none" dirty="0">
                <a:solidFill>
                  <a:schemeClr val="dk1"/>
                </a:solidFill>
                <a:latin typeface="Arial" panose="020B0604020202020204" pitchFamily="34" charset="0"/>
                <a:ea typeface="Calibri"/>
                <a:cs typeface="Arial" panose="020B0604020202020204" pitchFamily="34" charset="0"/>
                <a:sym typeface="Calibri"/>
              </a:rPr>
              <a:t>Beschikbaar voor school tot half 5</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914400" marR="0" lvl="1" indent="-355600" algn="l" rtl="0">
              <a:lnSpc>
                <a:spcPct val="100000"/>
              </a:lnSpc>
              <a:spcBef>
                <a:spcPts val="0"/>
              </a:spcBef>
              <a:spcAft>
                <a:spcPts val="0"/>
              </a:spcAft>
              <a:buClr>
                <a:schemeClr val="dk1"/>
              </a:buClr>
              <a:buSzPts val="1600"/>
              <a:buFont typeface="Noto Sans Symbols"/>
              <a:buNone/>
            </a:pPr>
            <a:endParaRPr sz="1600" b="0" i="1"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914400" marR="0" lvl="1" indent="-457200" algn="l" rtl="0">
              <a:lnSpc>
                <a:spcPct val="100000"/>
              </a:lnSpc>
              <a:spcBef>
                <a:spcPts val="0"/>
              </a:spcBef>
              <a:spcAft>
                <a:spcPts val="0"/>
              </a:spcAft>
              <a:buClr>
                <a:schemeClr val="dk1"/>
              </a:buClr>
              <a:buSzPts val="1600"/>
              <a:buFont typeface="Noto Sans Symbols"/>
              <a:buChar char="▪"/>
            </a:pPr>
            <a:r>
              <a:rPr lang="nl-NL" sz="1600" b="0" i="1" u="none" strike="noStrike" cap="none" dirty="0">
                <a:solidFill>
                  <a:schemeClr val="dk1"/>
                </a:solidFill>
                <a:latin typeface="Arial" panose="020B0604020202020204" pitchFamily="34" charset="0"/>
                <a:ea typeface="Calibri"/>
                <a:cs typeface="Arial" panose="020B0604020202020204" pitchFamily="34" charset="0"/>
                <a:sym typeface="Calibri"/>
              </a:rPr>
              <a:t>Altijd een leesboek bij je hebben</a:t>
            </a:r>
            <a:endParaRPr sz="1600" b="0" i="1"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3765c501df6_1_11"/>
          <p:cNvSpPr txBox="1">
            <a:spLocks noGrp="1"/>
          </p:cNvSpPr>
          <p:nvPr>
            <p:ph type="body" idx="1"/>
          </p:nvPr>
        </p:nvSpPr>
        <p:spPr>
          <a:xfrm>
            <a:off x="211023" y="486554"/>
            <a:ext cx="8353800" cy="7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b="1"/>
              <a:t>Ziekmelden</a:t>
            </a:r>
            <a:endParaRPr/>
          </a:p>
          <a:p>
            <a:pPr marL="0" lvl="0" indent="0" algn="l" rtl="0">
              <a:lnSpc>
                <a:spcPct val="100000"/>
              </a:lnSpc>
              <a:spcBef>
                <a:spcPts val="880"/>
              </a:spcBef>
              <a:spcAft>
                <a:spcPts val="0"/>
              </a:spcAft>
              <a:buClr>
                <a:schemeClr val="dk2"/>
              </a:buClr>
              <a:buSzPts val="4400"/>
              <a:buFont typeface="Arial"/>
              <a:buNone/>
            </a:pPr>
            <a:endParaRPr/>
          </a:p>
        </p:txBody>
      </p:sp>
      <p:sp>
        <p:nvSpPr>
          <p:cNvPr id="257" name="Google Shape;257;g3765c501df6_1_11"/>
          <p:cNvSpPr txBox="1"/>
          <p:nvPr/>
        </p:nvSpPr>
        <p:spPr>
          <a:xfrm>
            <a:off x="304799" y="1363775"/>
            <a:ext cx="7845427" cy="2754560"/>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nl-NL" sz="1600" b="1" i="0" u="none" strike="noStrike" cap="none" dirty="0">
                <a:solidFill>
                  <a:schemeClr val="dk1"/>
                </a:solidFill>
                <a:latin typeface="Calibri"/>
                <a:ea typeface="Calibri"/>
                <a:cs typeface="Calibri"/>
                <a:sym typeface="Calibri"/>
              </a:rPr>
              <a:t>Ziek thuis   </a:t>
            </a:r>
            <a:br>
              <a:rPr lang="nl-NL" sz="1600" b="0" i="0" u="none" strike="noStrike" cap="none" dirty="0">
                <a:solidFill>
                  <a:schemeClr val="dk1"/>
                </a:solidFill>
                <a:latin typeface="Calibri"/>
                <a:ea typeface="Calibri"/>
                <a:cs typeface="Calibri"/>
                <a:sym typeface="Calibri"/>
              </a:rPr>
            </a:br>
            <a:r>
              <a:rPr lang="nl-NL" sz="1600" b="0" i="0" u="none" strike="noStrike" cap="none" dirty="0">
                <a:solidFill>
                  <a:schemeClr val="dk1"/>
                </a:solidFill>
                <a:latin typeface="Calibri"/>
                <a:ea typeface="Calibri"/>
                <a:cs typeface="Calibri"/>
                <a:sym typeface="Calibri"/>
              </a:rPr>
              <a:t>Door ouder(s)/verzorger(s) tussen 08.00-10.00 uur telefonisch doorgeven (040-264 </a:t>
            </a:r>
            <a:r>
              <a:rPr lang="nl-NL" sz="1600" dirty="0">
                <a:solidFill>
                  <a:schemeClr val="dk1"/>
                </a:solidFill>
                <a:latin typeface="Calibri"/>
                <a:ea typeface="Calibri"/>
                <a:cs typeface="Calibri"/>
                <a:sym typeface="Calibri"/>
              </a:rPr>
              <a:t>59 92</a:t>
            </a:r>
            <a:r>
              <a:rPr lang="nl-NL" sz="1600" b="0"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lang="nl-NL" sz="1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nl-NL" sz="1600" b="1" i="0" u="none" strike="noStrike" cap="none" dirty="0">
                <a:solidFill>
                  <a:schemeClr val="dk1"/>
                </a:solidFill>
                <a:latin typeface="Calibri"/>
                <a:ea typeface="Calibri"/>
                <a:cs typeface="Calibri"/>
                <a:sym typeface="Calibri"/>
              </a:rPr>
              <a:t>Ziek tijdens lesdag</a:t>
            </a:r>
            <a:br>
              <a:rPr lang="nl-NL" sz="1600" b="0" i="0" u="none" strike="noStrike" cap="none" dirty="0">
                <a:solidFill>
                  <a:schemeClr val="dk1"/>
                </a:solidFill>
                <a:latin typeface="Calibri"/>
                <a:ea typeface="Calibri"/>
                <a:cs typeface="Calibri"/>
                <a:sym typeface="Calibri"/>
              </a:rPr>
            </a:br>
            <a:r>
              <a:rPr lang="nl-NL" sz="1600" b="0" i="0" u="none" strike="noStrike" cap="none" dirty="0">
                <a:solidFill>
                  <a:schemeClr val="dk1"/>
                </a:solidFill>
                <a:latin typeface="Calibri"/>
                <a:ea typeface="Calibri"/>
                <a:cs typeface="Calibri"/>
                <a:sym typeface="Calibri"/>
              </a:rPr>
              <a:t>Leerling meldt zich bij de onderwijsassistent. Deze zal contact met thuis opnemen en samen wordt besloten of het beter is om naar huis te gaan.</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lang="nl-NL" sz="1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nl-NL" sz="1600" b="1" i="0" u="none" strike="noStrike" cap="none" dirty="0">
                <a:solidFill>
                  <a:schemeClr val="dk1"/>
                </a:solidFill>
                <a:latin typeface="Calibri"/>
                <a:ea typeface="Calibri"/>
                <a:cs typeface="Calibri"/>
                <a:sym typeface="Calibri"/>
              </a:rPr>
              <a:t>Regelmatig verzuim</a:t>
            </a:r>
            <a:br>
              <a:rPr lang="nl-NL" sz="1600" b="0" i="0" u="none" strike="noStrike" cap="none" dirty="0">
                <a:solidFill>
                  <a:schemeClr val="dk1"/>
                </a:solidFill>
                <a:latin typeface="Calibri"/>
                <a:ea typeface="Calibri"/>
                <a:cs typeface="Calibri"/>
                <a:sym typeface="Calibri"/>
              </a:rPr>
            </a:br>
            <a:r>
              <a:rPr lang="nl-NL" sz="1600" b="0" i="0" u="none" strike="noStrike" cap="none" dirty="0">
                <a:solidFill>
                  <a:schemeClr val="dk1"/>
                </a:solidFill>
                <a:latin typeface="Calibri"/>
                <a:ea typeface="Calibri"/>
                <a:cs typeface="Calibri"/>
                <a:sym typeface="Calibri"/>
              </a:rPr>
              <a:t>Bij regelmatig ziekteverzuim wordt dit besproken  Bij aanhoudend ziekteverzuim wordt de GGD ingeschakeld. GG</a:t>
            </a:r>
            <a:r>
              <a:rPr lang="nl-NL" sz="1600" dirty="0">
                <a:solidFill>
                  <a:schemeClr val="dk1"/>
                </a:solidFill>
                <a:latin typeface="Calibri"/>
                <a:ea typeface="Calibri"/>
                <a:cs typeface="Calibri"/>
                <a:sym typeface="Calibri"/>
              </a:rPr>
              <a:t>D</a:t>
            </a:r>
            <a:r>
              <a:rPr lang="nl-NL" sz="1600" b="0" i="0" u="none" strike="noStrike" cap="none" dirty="0">
                <a:solidFill>
                  <a:schemeClr val="dk1"/>
                </a:solidFill>
                <a:latin typeface="Calibri"/>
                <a:ea typeface="Calibri"/>
                <a:cs typeface="Calibri"/>
                <a:sym typeface="Calibri"/>
              </a:rPr>
              <a:t> zal dan contact opnemen met thuis.  </a:t>
            </a:r>
            <a:br>
              <a:rPr lang="nl-NL" sz="1300" b="0" i="0" u="none" strike="noStrike" cap="none" dirty="0">
                <a:solidFill>
                  <a:schemeClr val="dk1"/>
                </a:solidFill>
                <a:latin typeface="Calibri"/>
                <a:ea typeface="Calibri"/>
                <a:cs typeface="Calibri"/>
                <a:sym typeface="Calibri"/>
              </a:rPr>
            </a:br>
            <a:endParaRPr sz="13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a:spLocks noGrp="1"/>
          </p:cNvSpPr>
          <p:nvPr>
            <p:ph type="body" idx="1"/>
          </p:nvPr>
        </p:nvSpPr>
        <p:spPr>
          <a:xfrm>
            <a:off x="211023" y="562754"/>
            <a:ext cx="8353800" cy="7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a:t>Wie is wie?</a:t>
            </a:r>
            <a:endParaRPr/>
          </a:p>
        </p:txBody>
      </p:sp>
      <p:sp>
        <p:nvSpPr>
          <p:cNvPr id="133" name="Google Shape;133;p3"/>
          <p:cNvSpPr txBox="1">
            <a:spLocks noGrp="1"/>
          </p:cNvSpPr>
          <p:nvPr>
            <p:ph type="body" idx="4294967295"/>
          </p:nvPr>
        </p:nvSpPr>
        <p:spPr>
          <a:xfrm>
            <a:off x="425250" y="1614025"/>
            <a:ext cx="7768064" cy="2926200"/>
          </a:xfrm>
          <a:prstGeom prst="rect">
            <a:avLst/>
          </a:prstGeom>
          <a:noFill/>
          <a:ln>
            <a:noFill/>
          </a:ln>
        </p:spPr>
        <p:txBody>
          <a:bodyPr spcFirstLastPara="1" wrap="square" lIns="91425" tIns="45700" rIns="91425" bIns="45700" anchor="t" anchorCtr="0">
            <a:normAutofit fontScale="47500" lnSpcReduction="20000"/>
          </a:bodyPr>
          <a:lstStyle/>
          <a:p>
            <a:pPr marL="342900" lvl="0" indent="-342900" algn="l" rtl="0">
              <a:lnSpc>
                <a:spcPct val="100000"/>
              </a:lnSpc>
              <a:spcBef>
                <a:spcPts val="0"/>
              </a:spcBef>
              <a:spcAft>
                <a:spcPts val="0"/>
              </a:spcAft>
              <a:buClr>
                <a:srgbClr val="49403F"/>
              </a:buClr>
              <a:buSzPct val="100000"/>
              <a:buChar char="•"/>
            </a:pPr>
            <a:r>
              <a:rPr lang="nl-NL" sz="3400" b="1" dirty="0"/>
              <a:t>Coaches mavo 4</a:t>
            </a:r>
            <a:r>
              <a:rPr lang="nl-NL" sz="3400" dirty="0"/>
              <a:t>:</a:t>
            </a:r>
            <a:endParaRPr sz="3400" b="0" dirty="0"/>
          </a:p>
          <a:p>
            <a:pPr marL="342900" lvl="0" indent="-342900" algn="l" rtl="0">
              <a:lnSpc>
                <a:spcPct val="100000"/>
              </a:lnSpc>
              <a:spcBef>
                <a:spcPts val="304"/>
              </a:spcBef>
              <a:spcAft>
                <a:spcPts val="0"/>
              </a:spcAft>
              <a:buClr>
                <a:srgbClr val="49403F"/>
              </a:buClr>
              <a:buSzPct val="100000"/>
              <a:buFont typeface="Arial"/>
              <a:buChar char="-"/>
            </a:pPr>
            <a:r>
              <a:rPr lang="nl-NL" sz="3400" b="0" dirty="0"/>
              <a:t>Mevrouw Swart - Mevrouw Font Freide - Mevrouw Huiskens</a:t>
            </a:r>
            <a:endParaRPr sz="3400" dirty="0"/>
          </a:p>
          <a:p>
            <a:pPr marL="342900" lvl="0" indent="-342900" algn="l" rtl="0">
              <a:lnSpc>
                <a:spcPct val="100000"/>
              </a:lnSpc>
              <a:spcBef>
                <a:spcPts val="304"/>
              </a:spcBef>
              <a:spcAft>
                <a:spcPts val="0"/>
              </a:spcAft>
              <a:buClr>
                <a:srgbClr val="49403F"/>
              </a:buClr>
              <a:buSzPct val="100000"/>
              <a:buFont typeface="Arial"/>
              <a:buChar char="-"/>
            </a:pPr>
            <a:r>
              <a:rPr lang="nl-NL" sz="3400" dirty="0"/>
              <a:t>Meneer </a:t>
            </a:r>
            <a:r>
              <a:rPr lang="nl-NL" sz="3400" dirty="0" err="1"/>
              <a:t>vd</a:t>
            </a:r>
            <a:r>
              <a:rPr lang="nl-NL" sz="3400" dirty="0"/>
              <a:t> Wildenberg </a:t>
            </a:r>
            <a:r>
              <a:rPr lang="nl-NL" sz="3400" b="0" dirty="0"/>
              <a:t>- Mevrouw </a:t>
            </a:r>
            <a:r>
              <a:rPr lang="nl-NL" sz="3400" dirty="0"/>
              <a:t>v</a:t>
            </a:r>
            <a:r>
              <a:rPr lang="nl-NL" sz="3400" b="0" dirty="0"/>
              <a:t>an den Bercken - M</a:t>
            </a:r>
            <a:r>
              <a:rPr lang="nl-NL" sz="3400" dirty="0"/>
              <a:t>evrouw Jansen</a:t>
            </a:r>
            <a:endParaRPr sz="3400" dirty="0"/>
          </a:p>
          <a:p>
            <a:pPr marL="342900" lvl="0" indent="-342900" algn="l" rtl="0">
              <a:lnSpc>
                <a:spcPct val="100000"/>
              </a:lnSpc>
              <a:spcBef>
                <a:spcPts val="304"/>
              </a:spcBef>
              <a:spcAft>
                <a:spcPts val="0"/>
              </a:spcAft>
              <a:buSzPct val="100000"/>
              <a:buFont typeface="Arial"/>
              <a:buChar char="-"/>
            </a:pPr>
            <a:r>
              <a:rPr lang="nl-NL" sz="3400" b="0" dirty="0"/>
              <a:t>Meneer </a:t>
            </a:r>
            <a:r>
              <a:rPr lang="nl-NL" sz="3400" dirty="0"/>
              <a:t>Bink - Meneer van Keulen	</a:t>
            </a:r>
            <a:r>
              <a:rPr lang="nl-NL" dirty="0"/>
              <a:t>	 </a:t>
            </a:r>
            <a:endParaRPr dirty="0"/>
          </a:p>
          <a:p>
            <a:pPr marL="457200" lvl="0" indent="0" algn="l" rtl="0">
              <a:lnSpc>
                <a:spcPct val="100000"/>
              </a:lnSpc>
              <a:spcBef>
                <a:spcPts val="304"/>
              </a:spcBef>
              <a:spcAft>
                <a:spcPts val="0"/>
              </a:spcAft>
              <a:buSzPct val="210526"/>
              <a:buNone/>
            </a:pPr>
            <a:r>
              <a:rPr lang="nl-NL" b="0" dirty="0"/>
              <a:t>	</a:t>
            </a:r>
            <a:endParaRPr dirty="0"/>
          </a:p>
          <a:p>
            <a:pPr marL="0" lvl="0" indent="0" algn="l" rtl="0">
              <a:lnSpc>
                <a:spcPct val="100000"/>
              </a:lnSpc>
              <a:spcBef>
                <a:spcPts val="304"/>
              </a:spcBef>
              <a:spcAft>
                <a:spcPts val="0"/>
              </a:spcAft>
              <a:buSzPct val="100000"/>
              <a:buNone/>
            </a:pPr>
            <a:endParaRPr b="0" dirty="0"/>
          </a:p>
          <a:p>
            <a:pPr marL="0" lvl="0" indent="-96520" algn="l" rtl="0">
              <a:lnSpc>
                <a:spcPct val="100000"/>
              </a:lnSpc>
              <a:spcBef>
                <a:spcPts val="304"/>
              </a:spcBef>
              <a:spcAft>
                <a:spcPts val="0"/>
              </a:spcAft>
              <a:buClr>
                <a:srgbClr val="49403F"/>
              </a:buClr>
              <a:buSzPct val="100000"/>
              <a:buChar char="•"/>
            </a:pPr>
            <a:r>
              <a:rPr lang="nl-NL" sz="3400" b="1" dirty="0"/>
              <a:t>Decaan</a:t>
            </a:r>
            <a:r>
              <a:rPr lang="nl-NL" sz="3400" dirty="0"/>
              <a:t>: </a:t>
            </a:r>
            <a:r>
              <a:rPr lang="nl-NL" sz="3400" b="0" dirty="0"/>
              <a:t>mevrouw </a:t>
            </a:r>
            <a:r>
              <a:rPr lang="nl-NL" sz="3400" dirty="0"/>
              <a:t>v</a:t>
            </a:r>
            <a:r>
              <a:rPr lang="nl-NL" sz="3400" b="0" dirty="0"/>
              <a:t>an den Dungen 🡪 alles over studiekeuze, vervolgopleiding</a:t>
            </a:r>
            <a:endParaRPr sz="3400" dirty="0"/>
          </a:p>
          <a:p>
            <a:pPr marL="0" lvl="0" indent="-96520" algn="l" rtl="0">
              <a:lnSpc>
                <a:spcPct val="100000"/>
              </a:lnSpc>
              <a:spcBef>
                <a:spcPts val="304"/>
              </a:spcBef>
              <a:spcAft>
                <a:spcPts val="0"/>
              </a:spcAft>
              <a:buClr>
                <a:srgbClr val="49403F"/>
              </a:buClr>
              <a:buSzPct val="100000"/>
              <a:buChar char="•"/>
            </a:pPr>
            <a:r>
              <a:rPr lang="nl-NL" sz="3400" b="1" dirty="0"/>
              <a:t>Examenbureau</a:t>
            </a:r>
            <a:r>
              <a:rPr lang="nl-NL" sz="3400" dirty="0"/>
              <a:t>: </a:t>
            </a:r>
            <a:r>
              <a:rPr lang="nl-NL" sz="3400" b="0" dirty="0"/>
              <a:t>meneer </a:t>
            </a:r>
            <a:r>
              <a:rPr lang="nl-NL" sz="3400" dirty="0"/>
              <a:t>v</a:t>
            </a:r>
            <a:r>
              <a:rPr lang="nl-NL" sz="3400" b="0" dirty="0"/>
              <a:t>an Keulen 🡪 alles over PTA / examens</a:t>
            </a:r>
            <a:endParaRPr sz="3400" dirty="0"/>
          </a:p>
          <a:p>
            <a:pPr marL="0" lvl="0" indent="-96520" algn="l" rtl="0">
              <a:lnSpc>
                <a:spcPct val="100000"/>
              </a:lnSpc>
              <a:spcBef>
                <a:spcPts val="304"/>
              </a:spcBef>
              <a:spcAft>
                <a:spcPts val="0"/>
              </a:spcAft>
              <a:buClr>
                <a:srgbClr val="49403F"/>
              </a:buClr>
              <a:buSzPct val="100000"/>
              <a:buChar char="•"/>
            </a:pPr>
            <a:r>
              <a:rPr lang="nl-NL" sz="3400" b="1" dirty="0" err="1"/>
              <a:t>Leerlingcoördinator</a:t>
            </a:r>
            <a:r>
              <a:rPr lang="nl-NL" sz="3400" dirty="0"/>
              <a:t>: mevrouw Huiskens</a:t>
            </a:r>
            <a:endParaRPr sz="3400" b="0" dirty="0"/>
          </a:p>
          <a:p>
            <a:pPr marL="0" lvl="0" indent="-96520" algn="l" rtl="0">
              <a:lnSpc>
                <a:spcPct val="100000"/>
              </a:lnSpc>
              <a:spcBef>
                <a:spcPts val="304"/>
              </a:spcBef>
              <a:spcAft>
                <a:spcPts val="0"/>
              </a:spcAft>
              <a:buClr>
                <a:srgbClr val="49403F"/>
              </a:buClr>
              <a:buSzPct val="100000"/>
              <a:buChar char="•"/>
            </a:pPr>
            <a:r>
              <a:rPr lang="nl-NL" sz="3400" b="1" dirty="0"/>
              <a:t>Teamcoach</a:t>
            </a:r>
            <a:r>
              <a:rPr lang="nl-NL" sz="3400" dirty="0"/>
              <a:t>: </a:t>
            </a:r>
            <a:r>
              <a:rPr lang="nl-NL" sz="3400" b="0" dirty="0"/>
              <a:t>mevrouw </a:t>
            </a:r>
            <a:r>
              <a:rPr lang="nl-NL" sz="3400" dirty="0"/>
              <a:t>Jansen</a:t>
            </a:r>
            <a:endParaRPr sz="34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765c501df6_1_16"/>
          <p:cNvSpPr txBox="1">
            <a:spLocks noGrp="1"/>
          </p:cNvSpPr>
          <p:nvPr>
            <p:ph type="body" idx="1"/>
          </p:nvPr>
        </p:nvSpPr>
        <p:spPr>
          <a:xfrm>
            <a:off x="211023" y="486554"/>
            <a:ext cx="8353800" cy="7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b="1" dirty="0"/>
              <a:t>Te laat</a:t>
            </a:r>
            <a:endParaRPr b="1" dirty="0"/>
          </a:p>
          <a:p>
            <a:pPr marL="0" lvl="0" indent="0" algn="l" rtl="0">
              <a:lnSpc>
                <a:spcPct val="100000"/>
              </a:lnSpc>
              <a:spcBef>
                <a:spcPts val="880"/>
              </a:spcBef>
              <a:spcAft>
                <a:spcPts val="0"/>
              </a:spcAft>
              <a:buClr>
                <a:schemeClr val="dk2"/>
              </a:buClr>
              <a:buSzPts val="4400"/>
              <a:buFont typeface="Arial"/>
              <a:buNone/>
            </a:pPr>
            <a:endParaRPr dirty="0"/>
          </a:p>
        </p:txBody>
      </p:sp>
      <p:sp>
        <p:nvSpPr>
          <p:cNvPr id="263" name="Google Shape;263;g3765c501df6_1_16"/>
          <p:cNvSpPr txBox="1"/>
          <p:nvPr/>
        </p:nvSpPr>
        <p:spPr>
          <a:xfrm>
            <a:off x="304800" y="1392175"/>
            <a:ext cx="7903218" cy="3108503"/>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nl-NL" b="0" i="0" u="none" strike="noStrike" cap="none" dirty="0">
                <a:solidFill>
                  <a:schemeClr val="dk1"/>
                </a:solidFill>
                <a:latin typeface="Arial" panose="020B0604020202020204" pitchFamily="34" charset="0"/>
                <a:ea typeface="Calibri"/>
                <a:cs typeface="Arial" panose="020B0604020202020204" pitchFamily="34" charset="0"/>
                <a:sym typeface="Calibri"/>
              </a:rPr>
              <a:t>Wanneer een leerling te laat komt moet hij/zij zich de volgende dag melden vóór 08.00 uur bij de onderwijsassistent.</a:t>
            </a:r>
            <a:endParaRPr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300"/>
              <a:buFont typeface="Arial"/>
              <a:buNone/>
            </a:pPr>
            <a:endParaRPr lang="nl-NL" b="1"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300"/>
              <a:buFont typeface="Arial"/>
              <a:buNone/>
            </a:pPr>
            <a:r>
              <a:rPr lang="nl-NL" b="1" i="0" u="none" strike="noStrike" cap="none" dirty="0">
                <a:solidFill>
                  <a:schemeClr val="dk1"/>
                </a:solidFill>
                <a:latin typeface="Arial" panose="020B0604020202020204" pitchFamily="34" charset="0"/>
                <a:ea typeface="Calibri"/>
                <a:cs typeface="Arial" panose="020B0604020202020204" pitchFamily="34" charset="0"/>
                <a:sym typeface="Calibri"/>
              </a:rPr>
              <a:t>Joker</a:t>
            </a:r>
            <a:br>
              <a:rPr lang="nl-NL" b="0" i="0" u="none" strike="noStrike" cap="none" dirty="0">
                <a:solidFill>
                  <a:schemeClr val="dk1"/>
                </a:solidFill>
                <a:latin typeface="Arial" panose="020B0604020202020204" pitchFamily="34" charset="0"/>
                <a:ea typeface="Calibri"/>
                <a:cs typeface="Arial" panose="020B0604020202020204" pitchFamily="34" charset="0"/>
                <a:sym typeface="Calibri"/>
              </a:rPr>
            </a:br>
            <a:r>
              <a:rPr lang="nl-NL" b="0" i="0" u="none" strike="noStrike" cap="none" dirty="0">
                <a:solidFill>
                  <a:schemeClr val="dk1"/>
                </a:solidFill>
                <a:latin typeface="Arial" panose="020B0604020202020204" pitchFamily="34" charset="0"/>
                <a:ea typeface="Calibri"/>
                <a:cs typeface="Arial" panose="020B0604020202020204" pitchFamily="34" charset="0"/>
                <a:sym typeface="Calibri"/>
              </a:rPr>
              <a:t>Een leerling kan 2 x per jaar een joker inzetten. Dit dient de leerling zelf te regelen bij de onderwijsassistent. </a:t>
            </a:r>
            <a:endParaRPr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lang="nl-NL" b="1"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300"/>
              <a:buFont typeface="Arial"/>
              <a:buNone/>
            </a:pPr>
            <a:r>
              <a:rPr lang="nl-NL" b="1" i="0" u="none" strike="noStrike" cap="none" dirty="0">
                <a:solidFill>
                  <a:schemeClr val="dk1"/>
                </a:solidFill>
                <a:latin typeface="Arial" panose="020B0604020202020204" pitchFamily="34" charset="0"/>
                <a:ea typeface="Calibri"/>
                <a:cs typeface="Arial" panose="020B0604020202020204" pitchFamily="34" charset="0"/>
                <a:sym typeface="Calibri"/>
              </a:rPr>
              <a:t>Niet gemeld</a:t>
            </a:r>
            <a:endParaRPr b="1"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300"/>
              <a:buFont typeface="Arial"/>
              <a:buNone/>
            </a:pPr>
            <a:r>
              <a:rPr lang="nl-NL" b="0" i="0" u="none" strike="noStrike" cap="none" dirty="0">
                <a:solidFill>
                  <a:schemeClr val="dk1"/>
                </a:solidFill>
                <a:latin typeface="Arial" panose="020B0604020202020204" pitchFamily="34" charset="0"/>
                <a:ea typeface="Calibri"/>
                <a:cs typeface="Arial" panose="020B0604020202020204" pitchFamily="34" charset="0"/>
                <a:sym typeface="Calibri"/>
              </a:rPr>
              <a:t>Wanneer een leerling zich niet meldt, blijft de melding openstaan. Consequentie = volgende dag alsnog melden en daarnaast moet de leerling nablijven. </a:t>
            </a:r>
            <a:endParaRPr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300"/>
              <a:buFont typeface="Arial"/>
              <a:buNone/>
            </a:pPr>
            <a:endParaRPr lang="nl-NL" b="1"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300"/>
              <a:buFont typeface="Arial"/>
              <a:buNone/>
            </a:pPr>
            <a:r>
              <a:rPr lang="nl-NL" b="1" i="0" u="none" strike="noStrike" cap="none" dirty="0">
                <a:solidFill>
                  <a:schemeClr val="dk1"/>
                </a:solidFill>
                <a:latin typeface="Arial" panose="020B0604020202020204" pitchFamily="34" charset="0"/>
                <a:ea typeface="Calibri"/>
                <a:cs typeface="Arial" panose="020B0604020202020204" pitchFamily="34" charset="0"/>
                <a:sym typeface="Calibri"/>
              </a:rPr>
              <a:t>Herhaald te laat</a:t>
            </a:r>
            <a:br>
              <a:rPr lang="nl-NL" b="0" i="0" u="none" strike="noStrike" cap="none" dirty="0">
                <a:solidFill>
                  <a:schemeClr val="dk1"/>
                </a:solidFill>
                <a:latin typeface="Arial" panose="020B0604020202020204" pitchFamily="34" charset="0"/>
                <a:ea typeface="Calibri"/>
                <a:cs typeface="Arial" panose="020B0604020202020204" pitchFamily="34" charset="0"/>
                <a:sym typeface="Calibri"/>
              </a:rPr>
            </a:br>
            <a:r>
              <a:rPr lang="nl-NL" b="0" i="0" u="none" strike="noStrike" cap="none" dirty="0">
                <a:solidFill>
                  <a:schemeClr val="dk1"/>
                </a:solidFill>
                <a:latin typeface="Arial" panose="020B0604020202020204" pitchFamily="34" charset="0"/>
                <a:ea typeface="Calibri"/>
                <a:cs typeface="Arial" panose="020B0604020202020204" pitchFamily="34" charset="0"/>
                <a:sym typeface="Calibri"/>
              </a:rPr>
              <a:t>Bij herhaald te laat worden ouder(s)/verzorger(s) geïnformeerd over de vervolgstappen. Na 10 x te laat zal leerplicht betrokken worden. </a:t>
            </a:r>
            <a:endParaRPr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765c501df6_1_21"/>
          <p:cNvSpPr txBox="1">
            <a:spLocks noGrp="1"/>
          </p:cNvSpPr>
          <p:nvPr>
            <p:ph type="body" idx="1"/>
          </p:nvPr>
        </p:nvSpPr>
        <p:spPr>
          <a:xfrm>
            <a:off x="211023" y="486554"/>
            <a:ext cx="8353800" cy="7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a:t>Ongeoorloofd afwezig</a:t>
            </a:r>
            <a:endParaRPr/>
          </a:p>
        </p:txBody>
      </p:sp>
      <p:sp>
        <p:nvSpPr>
          <p:cNvPr id="269" name="Google Shape;269;g3765c501df6_1_21"/>
          <p:cNvSpPr txBox="1">
            <a:spLocks noGrp="1"/>
          </p:cNvSpPr>
          <p:nvPr>
            <p:ph type="body" idx="3"/>
          </p:nvPr>
        </p:nvSpPr>
        <p:spPr>
          <a:xfrm>
            <a:off x="270894" y="1506700"/>
            <a:ext cx="7763100" cy="3151800"/>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Font typeface="Arial"/>
              <a:buNone/>
            </a:pPr>
            <a:r>
              <a:rPr lang="nl-NL" b="1" dirty="0">
                <a:latin typeface="Arial" panose="020B0604020202020204" pitchFamily="34" charset="0"/>
                <a:ea typeface="Calibri"/>
                <a:cs typeface="Arial" panose="020B0604020202020204" pitchFamily="34" charset="0"/>
                <a:sym typeface="Calibri"/>
              </a:rPr>
              <a:t>Ongeoorloofd afwezig</a:t>
            </a:r>
            <a:br>
              <a:rPr lang="nl-NL" dirty="0">
                <a:latin typeface="Arial" panose="020B0604020202020204" pitchFamily="34" charset="0"/>
                <a:ea typeface="Calibri"/>
                <a:cs typeface="Arial" panose="020B0604020202020204" pitchFamily="34" charset="0"/>
                <a:sym typeface="Calibri"/>
              </a:rPr>
            </a:br>
            <a:r>
              <a:rPr lang="nl-NL" dirty="0">
                <a:latin typeface="Arial" panose="020B0604020202020204" pitchFamily="34" charset="0"/>
                <a:ea typeface="Calibri"/>
                <a:cs typeface="Arial" panose="020B0604020202020204" pitchFamily="34" charset="0"/>
                <a:sym typeface="Calibri"/>
              </a:rPr>
              <a:t>Voor elk gemist lesuur zal een leerling twee lesuren na moeten blijven. Dit wordt ingepland door de onderwijsassistent en kan de leerling terugvinden in het rooster op </a:t>
            </a:r>
            <a:r>
              <a:rPr lang="nl-NL" dirty="0" err="1">
                <a:latin typeface="Arial" panose="020B0604020202020204" pitchFamily="34" charset="0"/>
                <a:ea typeface="Calibri"/>
                <a:cs typeface="Arial" panose="020B0604020202020204" pitchFamily="34" charset="0"/>
                <a:sym typeface="Calibri"/>
              </a:rPr>
              <a:t>SOMToday</a:t>
            </a:r>
            <a:r>
              <a:rPr lang="nl-NL" dirty="0">
                <a:latin typeface="Arial" panose="020B0604020202020204" pitchFamily="34" charset="0"/>
                <a:ea typeface="Calibri"/>
                <a:cs typeface="Arial" panose="020B0604020202020204" pitchFamily="34" charset="0"/>
                <a:sym typeface="Calibri"/>
              </a:rPr>
              <a:t>. </a:t>
            </a:r>
            <a:endParaRPr dirty="0">
              <a:latin typeface="Arial" panose="020B0604020202020204" pitchFamily="34" charset="0"/>
              <a:ea typeface="Calibri"/>
              <a:cs typeface="Arial" panose="020B0604020202020204" pitchFamily="34" charset="0"/>
              <a:sym typeface="Calibri"/>
            </a:endParaRPr>
          </a:p>
          <a:p>
            <a:pPr marL="0" lvl="0" indent="0" algn="l" rtl="0">
              <a:lnSpc>
                <a:spcPct val="100000"/>
              </a:lnSpc>
              <a:spcBef>
                <a:spcPts val="320"/>
              </a:spcBef>
              <a:spcAft>
                <a:spcPts val="0"/>
              </a:spcAft>
              <a:buClr>
                <a:schemeClr val="dk1"/>
              </a:buClr>
              <a:buSzPts val="1600"/>
              <a:buFont typeface="Arial"/>
              <a:buNone/>
            </a:pPr>
            <a:endParaRPr b="1" dirty="0">
              <a:latin typeface="Arial" panose="020B0604020202020204" pitchFamily="34" charset="0"/>
              <a:ea typeface="Calibri"/>
              <a:cs typeface="Arial" panose="020B0604020202020204" pitchFamily="34" charset="0"/>
              <a:sym typeface="Calibri"/>
            </a:endParaRPr>
          </a:p>
          <a:p>
            <a:pPr marL="0" lvl="0" indent="0" algn="l" rtl="0">
              <a:lnSpc>
                <a:spcPct val="100000"/>
              </a:lnSpc>
              <a:spcBef>
                <a:spcPts val="320"/>
              </a:spcBef>
              <a:spcAft>
                <a:spcPts val="0"/>
              </a:spcAft>
              <a:buClr>
                <a:schemeClr val="dk1"/>
              </a:buClr>
              <a:buSzPts val="1600"/>
              <a:buFont typeface="Arial"/>
              <a:buNone/>
            </a:pPr>
            <a:r>
              <a:rPr lang="nl-NL" b="1" dirty="0">
                <a:latin typeface="Arial" panose="020B0604020202020204" pitchFamily="34" charset="0"/>
                <a:ea typeface="Calibri"/>
                <a:cs typeface="Arial" panose="020B0604020202020204" pitchFamily="34" charset="0"/>
                <a:sym typeface="Calibri"/>
              </a:rPr>
              <a:t>Herhaald </a:t>
            </a:r>
            <a:br>
              <a:rPr lang="nl-NL" dirty="0">
                <a:latin typeface="Arial" panose="020B0604020202020204" pitchFamily="34" charset="0"/>
                <a:ea typeface="Calibri"/>
                <a:cs typeface="Arial" panose="020B0604020202020204" pitchFamily="34" charset="0"/>
                <a:sym typeface="Calibri"/>
              </a:rPr>
            </a:br>
            <a:r>
              <a:rPr lang="nl-NL" dirty="0">
                <a:latin typeface="Arial" panose="020B0604020202020204" pitchFamily="34" charset="0"/>
                <a:ea typeface="Calibri"/>
                <a:cs typeface="Arial" panose="020B0604020202020204" pitchFamily="34" charset="0"/>
                <a:sym typeface="Calibri"/>
              </a:rPr>
              <a:t>Na 5 keer gaat er een brief naar huis en wordt u uitgenodigd voor een gesprek. </a:t>
            </a:r>
          </a:p>
          <a:p>
            <a:pPr marL="0" lvl="0" indent="0" algn="l" rtl="0">
              <a:lnSpc>
                <a:spcPct val="100000"/>
              </a:lnSpc>
              <a:spcBef>
                <a:spcPts val="320"/>
              </a:spcBef>
              <a:spcAft>
                <a:spcPts val="0"/>
              </a:spcAft>
              <a:buClr>
                <a:schemeClr val="dk1"/>
              </a:buClr>
              <a:buSzPts val="1600"/>
              <a:buFont typeface="Arial"/>
              <a:buNone/>
            </a:pPr>
            <a:r>
              <a:rPr lang="nl-NL" dirty="0">
                <a:latin typeface="Arial" panose="020B0604020202020204" pitchFamily="34" charset="0"/>
                <a:ea typeface="Calibri"/>
                <a:cs typeface="Arial" panose="020B0604020202020204" pitchFamily="34" charset="0"/>
                <a:sym typeface="Calibri"/>
              </a:rPr>
              <a:t>Na 10 keer zal er weer een gesprek plaatsvinden en wordt er melding gedaan bij leerplicht. </a:t>
            </a:r>
            <a:endParaRPr dirty="0">
              <a:latin typeface="Arial" panose="020B0604020202020204" pitchFamily="34" charset="0"/>
              <a:ea typeface="Calibri"/>
              <a:cs typeface="Arial" panose="020B0604020202020204" pitchFamily="34" charset="0"/>
              <a:sym typeface="Calibri"/>
            </a:endParaRPr>
          </a:p>
          <a:p>
            <a:pPr marL="0" lvl="0" indent="0" algn="l" rtl="0">
              <a:lnSpc>
                <a:spcPct val="100000"/>
              </a:lnSpc>
              <a:spcBef>
                <a:spcPts val="320"/>
              </a:spcBef>
              <a:spcAft>
                <a:spcPts val="0"/>
              </a:spcAft>
              <a:buClr>
                <a:schemeClr val="dk1"/>
              </a:buClr>
              <a:buSzPts val="1600"/>
              <a:buFont typeface="Arial"/>
              <a:buNone/>
            </a:pPr>
            <a:r>
              <a:rPr lang="nl-NL"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a:p>
            <a:pPr marL="0" lvl="0" indent="0" algn="l" rtl="0">
              <a:lnSpc>
                <a:spcPct val="100000"/>
              </a:lnSpc>
              <a:spcBef>
                <a:spcPts val="320"/>
              </a:spcBef>
              <a:spcAft>
                <a:spcPts val="0"/>
              </a:spcAft>
              <a:buClr>
                <a:schemeClr val="dk1"/>
              </a:buClr>
              <a:buSzPts val="1600"/>
              <a:buFont typeface="Arial"/>
              <a:buNone/>
            </a:pPr>
            <a:endParaRPr dirty="0"/>
          </a:p>
          <a:p>
            <a:pPr marL="0" lvl="0" indent="0" algn="l" rtl="0">
              <a:lnSpc>
                <a:spcPct val="100000"/>
              </a:lnSpc>
              <a:spcBef>
                <a:spcPts val="320"/>
              </a:spcBef>
              <a:spcAft>
                <a:spcPts val="0"/>
              </a:spcAft>
              <a:buClr>
                <a:schemeClr val="dk1"/>
              </a:buClr>
              <a:buSzPts val="1600"/>
              <a:buFont typeface="Arial"/>
              <a:buNone/>
            </a:pPr>
            <a:endParaRP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765c501df6_1_26"/>
          <p:cNvSpPr txBox="1">
            <a:spLocks noGrp="1"/>
          </p:cNvSpPr>
          <p:nvPr>
            <p:ph type="body" idx="1"/>
          </p:nvPr>
        </p:nvSpPr>
        <p:spPr>
          <a:xfrm>
            <a:off x="211023" y="486554"/>
            <a:ext cx="8353800" cy="7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a:t>Gele kaart</a:t>
            </a:r>
            <a:endParaRPr/>
          </a:p>
        </p:txBody>
      </p:sp>
      <p:sp>
        <p:nvSpPr>
          <p:cNvPr id="275" name="Google Shape;275;g3765c501df6_1_26"/>
          <p:cNvSpPr txBox="1">
            <a:spLocks noGrp="1"/>
          </p:cNvSpPr>
          <p:nvPr>
            <p:ph type="body" idx="3"/>
          </p:nvPr>
        </p:nvSpPr>
        <p:spPr>
          <a:xfrm>
            <a:off x="297542" y="1410607"/>
            <a:ext cx="7264401" cy="2322286"/>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320"/>
              </a:spcBef>
              <a:spcAft>
                <a:spcPts val="0"/>
              </a:spcAft>
              <a:buClr>
                <a:schemeClr val="dk1"/>
              </a:buClr>
              <a:buSzPts val="1600"/>
              <a:buFont typeface="Arial"/>
              <a:buNone/>
            </a:pPr>
            <a:r>
              <a:rPr lang="nl-NL" dirty="0">
                <a:latin typeface="+mn-lt"/>
                <a:ea typeface="Calibri"/>
                <a:cs typeface="Calibri"/>
                <a:sym typeface="Calibri"/>
              </a:rPr>
              <a:t>Leerling wordt uit de situatie gehaald om een kaart te halen. Incident wordt besproken met de docent en de </a:t>
            </a:r>
            <a:r>
              <a:rPr lang="nl-NL" dirty="0" err="1">
                <a:latin typeface="+mn-lt"/>
                <a:ea typeface="Calibri"/>
                <a:cs typeface="Calibri"/>
                <a:sym typeface="Calibri"/>
              </a:rPr>
              <a:t>leerlingcoördinator</a:t>
            </a:r>
            <a:r>
              <a:rPr lang="nl-NL" dirty="0">
                <a:latin typeface="+mn-lt"/>
                <a:ea typeface="Calibri"/>
                <a:cs typeface="Calibri"/>
                <a:sym typeface="Calibri"/>
              </a:rPr>
              <a:t>. </a:t>
            </a:r>
            <a:endParaRPr dirty="0">
              <a:latin typeface="+mn-lt"/>
              <a:ea typeface="Calibri"/>
              <a:cs typeface="Calibri"/>
              <a:sym typeface="Calibri"/>
            </a:endParaRPr>
          </a:p>
          <a:p>
            <a:pPr marL="0" lvl="0" indent="0" algn="l" rtl="0">
              <a:lnSpc>
                <a:spcPct val="100000"/>
              </a:lnSpc>
              <a:spcBef>
                <a:spcPts val="320"/>
              </a:spcBef>
              <a:spcAft>
                <a:spcPts val="0"/>
              </a:spcAft>
              <a:buClr>
                <a:schemeClr val="dk1"/>
              </a:buClr>
              <a:buSzPts val="1600"/>
              <a:buFont typeface="Arial"/>
              <a:buNone/>
            </a:pPr>
            <a:endParaRPr dirty="0">
              <a:latin typeface="+mn-lt"/>
              <a:ea typeface="Calibri"/>
              <a:cs typeface="Calibri"/>
              <a:sym typeface="Calibri"/>
            </a:endParaRPr>
          </a:p>
          <a:p>
            <a:pPr marL="0" lvl="0" indent="0" algn="l" rtl="0">
              <a:lnSpc>
                <a:spcPct val="100000"/>
              </a:lnSpc>
              <a:spcBef>
                <a:spcPts val="320"/>
              </a:spcBef>
              <a:spcAft>
                <a:spcPts val="0"/>
              </a:spcAft>
              <a:buClr>
                <a:schemeClr val="dk1"/>
              </a:buClr>
              <a:buSzPts val="1600"/>
              <a:buFont typeface="Arial"/>
              <a:buNone/>
            </a:pPr>
            <a:r>
              <a:rPr lang="nl-NL" dirty="0">
                <a:latin typeface="+mn-lt"/>
                <a:ea typeface="Calibri"/>
                <a:cs typeface="Calibri"/>
                <a:sym typeface="Calibri"/>
              </a:rPr>
              <a:t>Docent brengt ouder(s)/verzorger(s) op de hoogte. </a:t>
            </a:r>
            <a:endParaRPr dirty="0">
              <a:latin typeface="+mn-lt"/>
              <a:ea typeface="Calibri"/>
              <a:cs typeface="Calibri"/>
              <a:sym typeface="Calibri"/>
            </a:endParaRPr>
          </a:p>
          <a:p>
            <a:pPr marL="0" lvl="0" indent="0" algn="l" rtl="0">
              <a:lnSpc>
                <a:spcPct val="100000"/>
              </a:lnSpc>
              <a:spcBef>
                <a:spcPts val="320"/>
              </a:spcBef>
              <a:spcAft>
                <a:spcPts val="0"/>
              </a:spcAft>
              <a:buClr>
                <a:schemeClr val="dk1"/>
              </a:buClr>
              <a:buSzPts val="1600"/>
              <a:buFont typeface="Arial"/>
              <a:buNone/>
            </a:pPr>
            <a:endParaRPr dirty="0">
              <a:latin typeface="+mn-lt"/>
              <a:ea typeface="Calibri"/>
              <a:cs typeface="Calibri"/>
              <a:sym typeface="Calibri"/>
            </a:endParaRPr>
          </a:p>
          <a:p>
            <a:pPr marL="0" lvl="0" indent="0" algn="l" rtl="0">
              <a:lnSpc>
                <a:spcPct val="100000"/>
              </a:lnSpc>
              <a:spcBef>
                <a:spcPts val="320"/>
              </a:spcBef>
              <a:spcAft>
                <a:spcPts val="0"/>
              </a:spcAft>
              <a:buClr>
                <a:schemeClr val="dk1"/>
              </a:buClr>
              <a:buSzPts val="1600"/>
              <a:buFont typeface="Arial"/>
              <a:buNone/>
            </a:pPr>
            <a:r>
              <a:rPr lang="nl-NL" dirty="0">
                <a:latin typeface="+mn-lt"/>
                <a:ea typeface="Calibri"/>
                <a:cs typeface="Calibri"/>
                <a:sym typeface="Calibri"/>
              </a:rPr>
              <a:t>Leerling neemt de gele kaart mee naar huis en na ondertekening van ouder(s)/verzorger(s) geeft de leerling de kaart af bij de </a:t>
            </a:r>
            <a:r>
              <a:rPr lang="nl-NL" dirty="0" err="1">
                <a:latin typeface="+mn-lt"/>
                <a:ea typeface="Calibri"/>
                <a:cs typeface="Calibri"/>
                <a:sym typeface="Calibri"/>
              </a:rPr>
              <a:t>leerlingcoördinator</a:t>
            </a:r>
            <a:r>
              <a:rPr lang="nl-NL" dirty="0">
                <a:latin typeface="+mn-lt"/>
                <a:ea typeface="Calibri"/>
                <a:cs typeface="Calibri"/>
                <a:sym typeface="Calibri"/>
              </a:rPr>
              <a:t>.</a:t>
            </a:r>
            <a:endParaRPr dirty="0">
              <a:latin typeface="+mn-lt"/>
              <a:ea typeface="Calibri"/>
              <a:cs typeface="Calibri"/>
              <a:sym typeface="Calibri"/>
            </a:endParaRPr>
          </a:p>
          <a:p>
            <a:pPr marL="0" lvl="0" indent="0" algn="l" rtl="0">
              <a:lnSpc>
                <a:spcPct val="100000"/>
              </a:lnSpc>
              <a:spcBef>
                <a:spcPts val="320"/>
              </a:spcBef>
              <a:spcAft>
                <a:spcPts val="0"/>
              </a:spcAft>
              <a:buClr>
                <a:schemeClr val="dk1"/>
              </a:buClr>
              <a:buSzPts val="1600"/>
              <a:buFont typeface="Arial"/>
              <a:buNone/>
            </a:pPr>
            <a:endParaRPr sz="1700" b="1" dirty="0">
              <a:latin typeface="Calibri"/>
              <a:ea typeface="Calibri"/>
              <a:cs typeface="Calibri"/>
              <a:sym typeface="Calibri"/>
            </a:endParaRPr>
          </a:p>
          <a:p>
            <a:pPr marL="0" lvl="0" indent="0" algn="l" rtl="0">
              <a:lnSpc>
                <a:spcPct val="100000"/>
              </a:lnSpc>
              <a:spcBef>
                <a:spcPts val="320"/>
              </a:spcBef>
              <a:spcAft>
                <a:spcPts val="0"/>
              </a:spcAft>
              <a:buClr>
                <a:schemeClr val="dk1"/>
              </a:buClr>
              <a:buSzPts val="1600"/>
              <a:buFont typeface="Arial"/>
              <a:buNone/>
            </a:pPr>
            <a:endParaRPr sz="1700" b="1" dirty="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765c501df6_1_31"/>
          <p:cNvSpPr txBox="1">
            <a:spLocks noGrp="1"/>
          </p:cNvSpPr>
          <p:nvPr>
            <p:ph type="body" idx="1"/>
          </p:nvPr>
        </p:nvSpPr>
        <p:spPr>
          <a:xfrm>
            <a:off x="211023" y="486554"/>
            <a:ext cx="8353800" cy="7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b="1"/>
              <a:t>Verlof aanvraag </a:t>
            </a:r>
            <a:endParaRPr/>
          </a:p>
          <a:p>
            <a:pPr marL="0" lvl="0" indent="0" algn="l" rtl="0">
              <a:lnSpc>
                <a:spcPct val="100000"/>
              </a:lnSpc>
              <a:spcBef>
                <a:spcPts val="880"/>
              </a:spcBef>
              <a:spcAft>
                <a:spcPts val="0"/>
              </a:spcAft>
              <a:buClr>
                <a:schemeClr val="dk2"/>
              </a:buClr>
              <a:buSzPts val="4400"/>
              <a:buFont typeface="Arial"/>
              <a:buNone/>
            </a:pPr>
            <a:endParaRPr/>
          </a:p>
        </p:txBody>
      </p:sp>
      <p:sp>
        <p:nvSpPr>
          <p:cNvPr id="281" name="Google Shape;281;g3765c501df6_1_31"/>
          <p:cNvSpPr txBox="1"/>
          <p:nvPr/>
        </p:nvSpPr>
        <p:spPr>
          <a:xfrm>
            <a:off x="299505" y="1427750"/>
            <a:ext cx="7833900" cy="2555100"/>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nl-NL" sz="1600" b="0" i="0" u="none" strike="noStrike" cap="none" dirty="0">
                <a:solidFill>
                  <a:schemeClr val="dk1"/>
                </a:solidFill>
                <a:latin typeface="Arial" panose="020B0604020202020204" pitchFamily="34" charset="0"/>
                <a:ea typeface="Calibri"/>
                <a:cs typeface="Arial" panose="020B0604020202020204" pitchFamily="34" charset="0"/>
                <a:sym typeface="Calibri"/>
              </a:rPr>
              <a:t>In zeer uitzonderlijke gevallen kan extra verlof aangevraagd worden. Alle aanvragen gaan via de leerling coördinator</a:t>
            </a:r>
            <a:endParaRPr sz="16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sz="16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300"/>
              <a:buFont typeface="Arial"/>
              <a:buNone/>
            </a:pPr>
            <a:r>
              <a:rPr lang="nl-NL" sz="1600" b="1" i="0" u="none" strike="noStrike" cap="none" dirty="0">
                <a:solidFill>
                  <a:schemeClr val="dk1"/>
                </a:solidFill>
                <a:latin typeface="Arial" panose="020B0604020202020204" pitchFamily="34" charset="0"/>
                <a:ea typeface="Calibri"/>
                <a:cs typeface="Arial" panose="020B0604020202020204" pitchFamily="34" charset="0"/>
                <a:sym typeface="Calibri"/>
              </a:rPr>
              <a:t>Verlofaanvragen voor (minder dan) één dag</a:t>
            </a:r>
            <a:br>
              <a:rPr lang="nl-NL" sz="1600" b="0" i="0" u="none" strike="noStrike" cap="none" dirty="0">
                <a:solidFill>
                  <a:schemeClr val="dk1"/>
                </a:solidFill>
                <a:latin typeface="Arial" panose="020B0604020202020204" pitchFamily="34" charset="0"/>
                <a:ea typeface="Calibri"/>
                <a:cs typeface="Arial" panose="020B0604020202020204" pitchFamily="34" charset="0"/>
                <a:sym typeface="Calibri"/>
              </a:rPr>
            </a:br>
            <a:r>
              <a:rPr lang="nl-NL" sz="1600" b="0" i="0" u="none" strike="noStrike" cap="none" dirty="0">
                <a:solidFill>
                  <a:schemeClr val="dk1"/>
                </a:solidFill>
                <a:latin typeface="Arial" panose="020B0604020202020204" pitchFamily="34" charset="0"/>
                <a:ea typeface="Calibri"/>
                <a:cs typeface="Arial" panose="020B0604020202020204" pitchFamily="34" charset="0"/>
                <a:sym typeface="Calibri"/>
              </a:rPr>
              <a:t>Aanvraag vooraf via een e-mail </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300"/>
              <a:buFont typeface="Arial"/>
              <a:buNone/>
            </a:pPr>
            <a:endParaRPr sz="16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300"/>
              <a:buFont typeface="Arial"/>
              <a:buNone/>
            </a:pPr>
            <a:r>
              <a:rPr lang="nl-NL" sz="1600" b="1" i="0" u="none" strike="noStrike" cap="none" dirty="0">
                <a:solidFill>
                  <a:schemeClr val="dk1"/>
                </a:solidFill>
                <a:latin typeface="Arial" panose="020B0604020202020204" pitchFamily="34" charset="0"/>
                <a:ea typeface="Calibri"/>
                <a:cs typeface="Arial" panose="020B0604020202020204" pitchFamily="34" charset="0"/>
                <a:sym typeface="Calibri"/>
              </a:rPr>
              <a:t>Verlofaanvragen voor meer dan één dag</a:t>
            </a:r>
            <a:br>
              <a:rPr lang="nl-NL" sz="1600" b="0" i="0" u="none" strike="noStrike" cap="none" dirty="0">
                <a:solidFill>
                  <a:schemeClr val="dk1"/>
                </a:solidFill>
                <a:latin typeface="Arial" panose="020B0604020202020204" pitchFamily="34" charset="0"/>
                <a:ea typeface="Calibri"/>
                <a:cs typeface="Arial" panose="020B0604020202020204" pitchFamily="34" charset="0"/>
                <a:sym typeface="Calibri"/>
              </a:rPr>
            </a:br>
            <a:r>
              <a:rPr lang="nl-NL" sz="1600" b="0" i="0" u="none" strike="noStrike" cap="none" dirty="0">
                <a:solidFill>
                  <a:schemeClr val="dk1"/>
                </a:solidFill>
                <a:latin typeface="Arial" panose="020B0604020202020204" pitchFamily="34" charset="0"/>
                <a:ea typeface="Calibri"/>
                <a:cs typeface="Arial" panose="020B0604020202020204" pitchFamily="34" charset="0"/>
                <a:sym typeface="Calibri"/>
              </a:rPr>
              <a:t>Verlof voor meer dan één dag dient aangevraagd te worden d.m.v. een officieel aanvraagformulier (zie website). De aanvraag wordt (ruim op tijd) vooraf ingediend bij de </a:t>
            </a:r>
            <a:r>
              <a:rPr lang="nl-NL"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leerlingcoördinator</a:t>
            </a:r>
            <a:r>
              <a:rPr lang="nl-NL" sz="1600" b="0" i="0" u="none" strike="noStrike" cap="none" dirty="0">
                <a:solidFill>
                  <a:schemeClr val="dk1"/>
                </a:solidFill>
                <a:latin typeface="Arial" panose="020B0604020202020204" pitchFamily="34" charset="0"/>
                <a:ea typeface="Calibri"/>
                <a:cs typeface="Arial" panose="020B0604020202020204" pitchFamily="34" charset="0"/>
                <a:sym typeface="Calibri"/>
              </a:rPr>
              <a:t>.</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765c501df6_1_36"/>
          <p:cNvSpPr txBox="1">
            <a:spLocks noGrp="1"/>
          </p:cNvSpPr>
          <p:nvPr>
            <p:ph type="body" idx="1"/>
          </p:nvPr>
        </p:nvSpPr>
        <p:spPr>
          <a:xfrm>
            <a:off x="211023" y="486554"/>
            <a:ext cx="8353800" cy="7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a:t>Informatie</a:t>
            </a:r>
            <a:endParaRPr/>
          </a:p>
        </p:txBody>
      </p:sp>
      <p:sp>
        <p:nvSpPr>
          <p:cNvPr id="287" name="Google Shape;287;g3765c501df6_1_36"/>
          <p:cNvSpPr txBox="1">
            <a:spLocks noGrp="1"/>
          </p:cNvSpPr>
          <p:nvPr>
            <p:ph type="body" idx="3"/>
          </p:nvPr>
        </p:nvSpPr>
        <p:spPr>
          <a:xfrm>
            <a:off x="304800" y="1423888"/>
            <a:ext cx="8055430" cy="297394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600"/>
              <a:buFont typeface="Arial"/>
              <a:buNone/>
            </a:pPr>
            <a:endParaRPr dirty="0"/>
          </a:p>
          <a:p>
            <a:pPr marL="0" lvl="0" indent="0" algn="l" rtl="0">
              <a:lnSpc>
                <a:spcPct val="70000"/>
              </a:lnSpc>
              <a:spcBef>
                <a:spcPts val="320"/>
              </a:spcBef>
              <a:spcAft>
                <a:spcPts val="0"/>
              </a:spcAft>
              <a:buClr>
                <a:schemeClr val="dk1"/>
              </a:buClr>
              <a:buSzPts val="1600"/>
              <a:buFont typeface="Arial"/>
              <a:buNone/>
            </a:pPr>
            <a:r>
              <a:rPr lang="nl-NL" dirty="0"/>
              <a:t>Alle voorgaande informatie is ook op te zoeken op de schoolsite (en onderstaande link)</a:t>
            </a:r>
            <a:endParaRPr u="sng" dirty="0">
              <a:solidFill>
                <a:schemeClr val="hlink"/>
              </a:solidFill>
              <a:hlinkClick r:id="rId3"/>
            </a:endParaRPr>
          </a:p>
          <a:p>
            <a:pPr marL="0" lvl="0" indent="0" algn="l" rtl="0">
              <a:lnSpc>
                <a:spcPct val="70000"/>
              </a:lnSpc>
              <a:spcBef>
                <a:spcPts val="320"/>
              </a:spcBef>
              <a:spcAft>
                <a:spcPts val="0"/>
              </a:spcAft>
              <a:buClr>
                <a:schemeClr val="dk1"/>
              </a:buClr>
              <a:buSzPts val="1600"/>
              <a:buFont typeface="Arial"/>
              <a:buNone/>
            </a:pPr>
            <a:endParaRPr u="sng" dirty="0">
              <a:solidFill>
                <a:schemeClr val="hlink"/>
              </a:solidFill>
              <a:hlinkClick r:id="rId3"/>
            </a:endParaRPr>
          </a:p>
          <a:p>
            <a:pPr marL="0" lvl="0" indent="0" algn="l" rtl="0">
              <a:lnSpc>
                <a:spcPct val="70000"/>
              </a:lnSpc>
              <a:spcBef>
                <a:spcPts val="320"/>
              </a:spcBef>
              <a:spcAft>
                <a:spcPts val="0"/>
              </a:spcAft>
              <a:buClr>
                <a:schemeClr val="dk1"/>
              </a:buClr>
              <a:buSzPts val="1600"/>
              <a:buFont typeface="Arial"/>
              <a:buNone/>
            </a:pPr>
            <a:r>
              <a:rPr lang="nl-NL" u="sng" dirty="0">
                <a:solidFill>
                  <a:schemeClr val="hlink"/>
                </a:solidFill>
                <a:hlinkClick r:id="rId3"/>
              </a:rPr>
              <a:t>https://www.stedelijkcollege.nl/henegouwenlaan/leerlingen/ik-heb-een-vraag-wat-nu/</a:t>
            </a:r>
            <a:endParaRPr dirty="0"/>
          </a:p>
          <a:p>
            <a:pPr marL="0" lvl="0" indent="0" algn="l" rtl="0">
              <a:lnSpc>
                <a:spcPct val="70000"/>
              </a:lnSpc>
              <a:spcBef>
                <a:spcPts val="320"/>
              </a:spcBef>
              <a:spcAft>
                <a:spcPts val="0"/>
              </a:spcAft>
              <a:buClr>
                <a:schemeClr val="dk1"/>
              </a:buClr>
              <a:buSzPts val="1600"/>
              <a:buFont typeface="Arial"/>
              <a:buNone/>
            </a:pPr>
            <a:endParaRPr dirty="0"/>
          </a:p>
          <a:p>
            <a:pPr marL="0" lvl="0" indent="0" algn="l" rtl="0">
              <a:lnSpc>
                <a:spcPct val="70000"/>
              </a:lnSpc>
              <a:spcBef>
                <a:spcPts val="320"/>
              </a:spcBef>
              <a:spcAft>
                <a:spcPts val="0"/>
              </a:spcAft>
              <a:buClr>
                <a:schemeClr val="dk1"/>
              </a:buClr>
              <a:buSzPts val="1600"/>
              <a:buFont typeface="Arial"/>
              <a:buNone/>
            </a:pPr>
            <a:r>
              <a:rPr lang="nl-NL" dirty="0"/>
              <a:t>Schroom niet om vragen te stellen. Samen zorgen we voor een fijne school voor iedereen.</a:t>
            </a:r>
            <a:endParaRPr dirty="0"/>
          </a:p>
          <a:p>
            <a:pPr marL="0" lvl="0" indent="0" algn="l" rtl="0">
              <a:lnSpc>
                <a:spcPct val="70000"/>
              </a:lnSpc>
              <a:spcBef>
                <a:spcPts val="320"/>
              </a:spcBef>
              <a:spcAft>
                <a:spcPts val="0"/>
              </a:spcAft>
              <a:buClr>
                <a:schemeClr val="dk1"/>
              </a:buClr>
              <a:buSzPts val="1600"/>
              <a:buFont typeface="Arial"/>
              <a:buNone/>
            </a:pPr>
            <a:endParaRPr dirty="0"/>
          </a:p>
          <a:p>
            <a:pPr marL="0" lvl="0" indent="0" algn="l" rtl="0">
              <a:lnSpc>
                <a:spcPct val="70000"/>
              </a:lnSpc>
              <a:spcBef>
                <a:spcPts val="320"/>
              </a:spcBef>
              <a:spcAft>
                <a:spcPts val="0"/>
              </a:spcAft>
              <a:buClr>
                <a:schemeClr val="dk1"/>
              </a:buClr>
              <a:buSzPts val="1600"/>
              <a:buFont typeface="Arial"/>
              <a:buNone/>
            </a:pPr>
            <a:endParaRPr dirty="0"/>
          </a:p>
          <a:p>
            <a:pPr marL="0" lvl="0" indent="0" algn="l" rtl="0">
              <a:lnSpc>
                <a:spcPct val="70000"/>
              </a:lnSpc>
              <a:spcBef>
                <a:spcPts val="320"/>
              </a:spcBef>
              <a:spcAft>
                <a:spcPts val="0"/>
              </a:spcAft>
              <a:buClr>
                <a:schemeClr val="dk1"/>
              </a:buClr>
              <a:buSzPts val="1600"/>
              <a:buFont typeface="Arial"/>
              <a:buNone/>
            </a:pPr>
            <a:r>
              <a:rPr lang="nl-NL" dirty="0"/>
              <a:t>Mocht u nu al contact willen met mij, zoek mij dan na de presentatie even op. </a:t>
            </a:r>
            <a:endParaRPr dirty="0"/>
          </a:p>
          <a:p>
            <a:pPr marL="0" lvl="0" indent="0" algn="l" rtl="0">
              <a:lnSpc>
                <a:spcPct val="70000"/>
              </a:lnSpc>
              <a:spcBef>
                <a:spcPts val="320"/>
              </a:spcBef>
              <a:spcAft>
                <a:spcPts val="0"/>
              </a:spcAft>
              <a:buClr>
                <a:schemeClr val="dk1"/>
              </a:buClr>
              <a:buSzPts val="1600"/>
              <a:buFont typeface="Arial"/>
              <a:buNone/>
            </a:pPr>
            <a:endParaRPr dirty="0"/>
          </a:p>
          <a:p>
            <a:pPr marL="0" lvl="0" indent="0" algn="l" rtl="0">
              <a:lnSpc>
                <a:spcPct val="70000"/>
              </a:lnSpc>
              <a:spcBef>
                <a:spcPts val="320"/>
              </a:spcBef>
              <a:spcAft>
                <a:spcPts val="0"/>
              </a:spcAft>
              <a:buClr>
                <a:schemeClr val="dk1"/>
              </a:buClr>
              <a:buSzPts val="1600"/>
              <a:buFont typeface="Arial"/>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78c589fe19_0_116"/>
          <p:cNvSpPr txBox="1">
            <a:spLocks noGrp="1"/>
          </p:cNvSpPr>
          <p:nvPr>
            <p:ph type="body" idx="1"/>
          </p:nvPr>
        </p:nvSpPr>
        <p:spPr>
          <a:xfrm>
            <a:off x="211025" y="766251"/>
            <a:ext cx="8353800" cy="46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000"/>
              <a:buFont typeface="Arial"/>
              <a:buNone/>
            </a:pPr>
            <a:r>
              <a:rPr lang="nl-NL" sz="2400">
                <a:solidFill>
                  <a:schemeClr val="dk1"/>
                </a:solidFill>
              </a:rPr>
              <a:t>Belangrijke data in periode 1</a:t>
            </a:r>
            <a:endParaRPr sz="2400">
              <a:latin typeface="Arial"/>
              <a:ea typeface="Arial"/>
              <a:cs typeface="Arial"/>
              <a:sym typeface="Arial"/>
            </a:endParaRPr>
          </a:p>
        </p:txBody>
      </p:sp>
      <p:sp>
        <p:nvSpPr>
          <p:cNvPr id="293" name="Google Shape;293;g278c589fe19_0_116"/>
          <p:cNvSpPr txBox="1"/>
          <p:nvPr/>
        </p:nvSpPr>
        <p:spPr>
          <a:xfrm>
            <a:off x="211025" y="1556100"/>
            <a:ext cx="8722200" cy="1077178"/>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chemeClr val="dk1"/>
              </a:buClr>
              <a:buSzPts val="2000"/>
              <a:buFont typeface="Noto Sans Symbols"/>
              <a:buChar char="▪"/>
            </a:pPr>
            <a:r>
              <a:rPr lang="nl-NL" sz="1600" b="0" i="0" u="none" strike="noStrike" cap="none" dirty="0">
                <a:solidFill>
                  <a:schemeClr val="dk1"/>
                </a:solidFill>
                <a:latin typeface="Arial"/>
                <a:ea typeface="Arial"/>
                <a:cs typeface="Arial"/>
                <a:sym typeface="Arial"/>
              </a:rPr>
              <a:t>Herfstvakantie				</a:t>
            </a:r>
            <a:r>
              <a:rPr lang="nl-NL" sz="1600" dirty="0">
                <a:solidFill>
                  <a:schemeClr val="dk1"/>
                </a:solidFill>
              </a:rPr>
              <a:t>13</a:t>
            </a:r>
            <a:r>
              <a:rPr lang="nl-NL" sz="1600" b="0" i="0" u="none" strike="noStrike" cap="none" dirty="0">
                <a:solidFill>
                  <a:schemeClr val="dk1"/>
                </a:solidFill>
                <a:latin typeface="Arial"/>
                <a:ea typeface="Arial"/>
                <a:cs typeface="Arial"/>
                <a:sym typeface="Arial"/>
              </a:rPr>
              <a:t> oktober t/m </a:t>
            </a:r>
            <a:r>
              <a:rPr lang="nl-NL" sz="1600" dirty="0">
                <a:solidFill>
                  <a:schemeClr val="dk1"/>
                </a:solidFill>
              </a:rPr>
              <a:t>17</a:t>
            </a:r>
            <a:r>
              <a:rPr lang="nl-NL" sz="1600" b="0" i="0" u="none" strike="noStrike" cap="none" dirty="0">
                <a:solidFill>
                  <a:schemeClr val="dk1"/>
                </a:solidFill>
                <a:latin typeface="Arial"/>
                <a:ea typeface="Arial"/>
                <a:cs typeface="Arial"/>
                <a:sym typeface="Arial"/>
              </a:rPr>
              <a:t> oktober 202</a:t>
            </a:r>
            <a:r>
              <a:rPr lang="nl-NL" sz="1600" dirty="0">
                <a:solidFill>
                  <a:schemeClr val="dk1"/>
                </a:solidFill>
              </a:rPr>
              <a:t>5</a:t>
            </a:r>
            <a:r>
              <a:rPr lang="nl-NL" sz="1600" b="0"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457200" marR="0" lvl="0" indent="-406400" algn="l" rtl="0">
              <a:lnSpc>
                <a:spcPct val="100000"/>
              </a:lnSpc>
              <a:spcBef>
                <a:spcPts val="0"/>
              </a:spcBef>
              <a:spcAft>
                <a:spcPts val="0"/>
              </a:spcAft>
              <a:buClr>
                <a:schemeClr val="dk1"/>
              </a:buClr>
              <a:buSzPts val="2000"/>
              <a:buFont typeface="Noto Sans Symbols"/>
              <a:buChar char="▪"/>
            </a:pPr>
            <a:r>
              <a:rPr lang="nl-NL" sz="1600" b="0" i="0" u="none" strike="noStrike" cap="none" dirty="0" err="1">
                <a:solidFill>
                  <a:schemeClr val="dk1"/>
                </a:solidFill>
                <a:latin typeface="Arial"/>
                <a:ea typeface="Arial"/>
                <a:cs typeface="Arial"/>
                <a:sym typeface="Arial"/>
              </a:rPr>
              <a:t>Toetsweek</a:t>
            </a:r>
            <a:r>
              <a:rPr lang="nl-NL" sz="1600" b="0" i="0" u="none" strike="noStrike" cap="none" dirty="0">
                <a:solidFill>
                  <a:schemeClr val="dk1"/>
                </a:solidFill>
                <a:latin typeface="Arial"/>
                <a:ea typeface="Arial"/>
                <a:cs typeface="Arial"/>
                <a:sym typeface="Arial"/>
              </a:rPr>
              <a:t> 1  				</a:t>
            </a:r>
            <a:r>
              <a:rPr lang="nl-NL" sz="1600" dirty="0">
                <a:solidFill>
                  <a:schemeClr val="dk1"/>
                </a:solidFill>
              </a:rPr>
              <a:t>30 oktober</a:t>
            </a:r>
            <a:r>
              <a:rPr lang="nl-NL" sz="1600" b="0" i="0" u="none" strike="noStrike" cap="none" dirty="0">
                <a:solidFill>
                  <a:schemeClr val="dk1"/>
                </a:solidFill>
                <a:latin typeface="Arial"/>
                <a:ea typeface="Arial"/>
                <a:cs typeface="Arial"/>
                <a:sym typeface="Arial"/>
              </a:rPr>
              <a:t> t/m </a:t>
            </a:r>
            <a:r>
              <a:rPr lang="nl-NL" sz="1600" dirty="0">
                <a:solidFill>
                  <a:schemeClr val="dk1"/>
                </a:solidFill>
              </a:rPr>
              <a:t>5</a:t>
            </a:r>
            <a:r>
              <a:rPr lang="nl-NL" sz="1600" b="0" i="0" u="none" strike="noStrike" cap="none" dirty="0">
                <a:solidFill>
                  <a:schemeClr val="dk1"/>
                </a:solidFill>
                <a:latin typeface="Arial"/>
                <a:ea typeface="Arial"/>
                <a:cs typeface="Arial"/>
                <a:sym typeface="Arial"/>
              </a:rPr>
              <a:t> november 202</a:t>
            </a:r>
            <a:r>
              <a:rPr lang="nl-NL" sz="1600" dirty="0">
                <a:solidFill>
                  <a:schemeClr val="dk1"/>
                </a:solidFill>
              </a:rPr>
              <a:t>5</a:t>
            </a:r>
            <a:endParaRPr sz="1600" b="0" i="0" u="none" strike="noStrike" cap="none" dirty="0">
              <a:solidFill>
                <a:schemeClr val="dk1"/>
              </a:solidFill>
              <a:latin typeface="Arial"/>
              <a:ea typeface="Arial"/>
              <a:cs typeface="Arial"/>
              <a:sym typeface="Arial"/>
            </a:endParaRPr>
          </a:p>
          <a:p>
            <a:pPr marL="457200" marR="0" lvl="0" indent="-406400" algn="l" rtl="0">
              <a:lnSpc>
                <a:spcPct val="100000"/>
              </a:lnSpc>
              <a:spcBef>
                <a:spcPts val="0"/>
              </a:spcBef>
              <a:spcAft>
                <a:spcPts val="0"/>
              </a:spcAft>
              <a:buClr>
                <a:schemeClr val="dk1"/>
              </a:buClr>
              <a:buSzPts val="2000"/>
              <a:buFont typeface="Noto Sans Symbols"/>
              <a:buChar char="▪"/>
            </a:pPr>
            <a:r>
              <a:rPr lang="nl-NL" sz="1600" b="0" i="0" u="none" strike="noStrike" cap="none" dirty="0">
                <a:solidFill>
                  <a:schemeClr val="dk1"/>
                </a:solidFill>
                <a:latin typeface="Arial"/>
                <a:ea typeface="Arial"/>
                <a:cs typeface="Arial"/>
                <a:sym typeface="Arial"/>
              </a:rPr>
              <a:t>Kerstvakantie   			2</a:t>
            </a:r>
            <a:r>
              <a:rPr lang="nl-NL" sz="1600" dirty="0">
                <a:solidFill>
                  <a:schemeClr val="dk1"/>
                </a:solidFill>
              </a:rPr>
              <a:t>2</a:t>
            </a:r>
            <a:r>
              <a:rPr lang="nl-NL" sz="1600" b="0" i="0" u="none" strike="noStrike" cap="none" dirty="0">
                <a:solidFill>
                  <a:schemeClr val="dk1"/>
                </a:solidFill>
                <a:latin typeface="Arial"/>
                <a:ea typeface="Arial"/>
                <a:cs typeface="Arial"/>
                <a:sym typeface="Arial"/>
              </a:rPr>
              <a:t> december t/m </a:t>
            </a:r>
            <a:r>
              <a:rPr lang="nl-NL" sz="1600" dirty="0">
                <a:solidFill>
                  <a:schemeClr val="dk1"/>
                </a:solidFill>
              </a:rPr>
              <a:t>2</a:t>
            </a:r>
            <a:r>
              <a:rPr lang="nl-NL" sz="1600" b="0" i="0" u="none" strike="noStrike" cap="none" dirty="0">
                <a:solidFill>
                  <a:schemeClr val="dk1"/>
                </a:solidFill>
                <a:latin typeface="Arial"/>
                <a:ea typeface="Arial"/>
                <a:cs typeface="Arial"/>
                <a:sym typeface="Arial"/>
              </a:rPr>
              <a:t> januari 202</a:t>
            </a:r>
            <a:r>
              <a:rPr lang="nl-NL" sz="1600" dirty="0">
                <a:solidFill>
                  <a:schemeClr val="dk1"/>
                </a:solidFill>
              </a:rPr>
              <a:t>6</a:t>
            </a:r>
            <a:endParaRPr sz="1600" b="0" i="0" u="none" strike="noStrike" cap="none" dirty="0">
              <a:solidFill>
                <a:schemeClr val="dk1"/>
              </a:solidFill>
              <a:latin typeface="Arial"/>
              <a:ea typeface="Arial"/>
              <a:cs typeface="Arial"/>
              <a:sym typeface="Arial"/>
            </a:endParaRPr>
          </a:p>
          <a:p>
            <a:pPr marL="457200" marR="0" lvl="0" indent="-406400" algn="l" rtl="0">
              <a:lnSpc>
                <a:spcPct val="100000"/>
              </a:lnSpc>
              <a:spcBef>
                <a:spcPts val="0"/>
              </a:spcBef>
              <a:spcAft>
                <a:spcPts val="0"/>
              </a:spcAft>
              <a:buClr>
                <a:schemeClr val="dk1"/>
              </a:buClr>
              <a:buSzPts val="2000"/>
              <a:buFont typeface="Noto Sans Symbols"/>
              <a:buChar char="▪"/>
            </a:pPr>
            <a:r>
              <a:rPr lang="nl-NL" sz="1600" b="0" i="0" u="none" strike="noStrike" cap="none" dirty="0" err="1">
                <a:solidFill>
                  <a:schemeClr val="dk1"/>
                </a:solidFill>
                <a:latin typeface="Arial"/>
                <a:ea typeface="Arial"/>
                <a:cs typeface="Arial"/>
                <a:sym typeface="Arial"/>
              </a:rPr>
              <a:t>Toetsweek</a:t>
            </a:r>
            <a:r>
              <a:rPr lang="nl-NL" sz="1600" b="0" i="0" u="none" strike="noStrike" cap="none" dirty="0">
                <a:solidFill>
                  <a:schemeClr val="dk1"/>
                </a:solidFill>
                <a:latin typeface="Arial"/>
                <a:ea typeface="Arial"/>
                <a:cs typeface="Arial"/>
                <a:sym typeface="Arial"/>
              </a:rPr>
              <a:t> 2 				1</a:t>
            </a:r>
            <a:r>
              <a:rPr lang="nl-NL" sz="1600" dirty="0">
                <a:solidFill>
                  <a:schemeClr val="dk1"/>
                </a:solidFill>
              </a:rPr>
              <a:t>5</a:t>
            </a:r>
            <a:r>
              <a:rPr lang="nl-NL" sz="1600" b="0" i="0" u="none" strike="noStrike" cap="none" dirty="0">
                <a:solidFill>
                  <a:schemeClr val="dk1"/>
                </a:solidFill>
                <a:latin typeface="Arial"/>
                <a:ea typeface="Arial"/>
                <a:cs typeface="Arial"/>
                <a:sym typeface="Arial"/>
              </a:rPr>
              <a:t> januari t/m 2</a:t>
            </a:r>
            <a:r>
              <a:rPr lang="nl-NL" sz="1600" dirty="0">
                <a:solidFill>
                  <a:schemeClr val="dk1"/>
                </a:solidFill>
              </a:rPr>
              <a:t>1</a:t>
            </a:r>
            <a:r>
              <a:rPr lang="nl-NL" sz="1600" b="0" i="0" u="none" strike="noStrike" cap="none" dirty="0">
                <a:solidFill>
                  <a:schemeClr val="dk1"/>
                </a:solidFill>
                <a:latin typeface="Arial"/>
                <a:ea typeface="Arial"/>
                <a:cs typeface="Arial"/>
                <a:sym typeface="Arial"/>
              </a:rPr>
              <a:t> januari 202</a:t>
            </a:r>
            <a:r>
              <a:rPr lang="nl-NL" sz="1600" dirty="0">
                <a:solidFill>
                  <a:schemeClr val="dk1"/>
                </a:solidFill>
              </a:rPr>
              <a:t>6</a:t>
            </a: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78c589fe19_0_121"/>
          <p:cNvSpPr txBox="1">
            <a:spLocks noGrp="1"/>
          </p:cNvSpPr>
          <p:nvPr>
            <p:ph type="body" idx="1"/>
          </p:nvPr>
        </p:nvSpPr>
        <p:spPr>
          <a:xfrm>
            <a:off x="211025" y="783852"/>
            <a:ext cx="8353800" cy="44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000"/>
              <a:buFont typeface="Arial"/>
              <a:buNone/>
            </a:pPr>
            <a:r>
              <a:rPr lang="nl-NL" sz="2400">
                <a:solidFill>
                  <a:schemeClr val="dk1"/>
                </a:solidFill>
              </a:rPr>
              <a:t>Belangrijke data in periode 2</a:t>
            </a:r>
            <a:endParaRPr sz="2400">
              <a:latin typeface="Arial"/>
              <a:ea typeface="Arial"/>
              <a:cs typeface="Arial"/>
              <a:sym typeface="Arial"/>
            </a:endParaRPr>
          </a:p>
        </p:txBody>
      </p:sp>
      <p:sp>
        <p:nvSpPr>
          <p:cNvPr id="299" name="Google Shape;299;g278c589fe19_0_121"/>
          <p:cNvSpPr txBox="1"/>
          <p:nvPr/>
        </p:nvSpPr>
        <p:spPr>
          <a:xfrm>
            <a:off x="518795" y="1323975"/>
            <a:ext cx="7703100" cy="1815841"/>
          </a:xfrm>
          <a:prstGeom prst="rect">
            <a:avLst/>
          </a:prstGeom>
          <a:noFill/>
          <a:ln>
            <a:noFill/>
          </a:ln>
        </p:spPr>
        <p:txBody>
          <a:bodyPr spcFirstLastPara="1" wrap="square" lIns="91425" tIns="45700" rIns="91425" bIns="45700" anchor="t" anchorCtr="0">
            <a:spAutoFit/>
          </a:bodyPr>
          <a:lstStyle/>
          <a:p>
            <a:pPr marL="342900" marR="0" lvl="0" indent="-317500" algn="l" rtl="0">
              <a:lnSpc>
                <a:spcPct val="100000"/>
              </a:lnSpc>
              <a:spcBef>
                <a:spcPts val="0"/>
              </a:spcBef>
              <a:spcAft>
                <a:spcPts val="0"/>
              </a:spcAft>
              <a:buClr>
                <a:schemeClr val="dk1"/>
              </a:buClr>
              <a:buSzPts val="2000"/>
              <a:buFont typeface="Noto Sans Symbols"/>
              <a:buChar char="▪"/>
            </a:pPr>
            <a:r>
              <a:rPr lang="nl-NL" sz="1600" b="0" i="0" u="none" strike="noStrike" cap="none" dirty="0">
                <a:solidFill>
                  <a:schemeClr val="dk1"/>
                </a:solidFill>
                <a:latin typeface="Arial"/>
                <a:ea typeface="Arial"/>
                <a:cs typeface="Arial"/>
                <a:sym typeface="Arial"/>
              </a:rPr>
              <a:t>Voorjaarsvakantie			</a:t>
            </a:r>
            <a:r>
              <a:rPr lang="nl-NL" sz="1600" dirty="0">
                <a:solidFill>
                  <a:schemeClr val="dk1"/>
                </a:solidFill>
              </a:rPr>
              <a:t>16 </a:t>
            </a:r>
            <a:r>
              <a:rPr lang="nl-NL" sz="1600" b="0" i="0" u="none" strike="noStrike" cap="none" dirty="0">
                <a:solidFill>
                  <a:schemeClr val="dk1"/>
                </a:solidFill>
                <a:latin typeface="Arial"/>
                <a:ea typeface="Arial"/>
                <a:cs typeface="Arial"/>
                <a:sym typeface="Arial"/>
              </a:rPr>
              <a:t>t/m </a:t>
            </a:r>
            <a:r>
              <a:rPr lang="nl-NL" sz="1600" dirty="0">
                <a:solidFill>
                  <a:schemeClr val="dk1"/>
                </a:solidFill>
              </a:rPr>
              <a:t>20</a:t>
            </a:r>
            <a:r>
              <a:rPr lang="nl-NL" sz="1600" b="0" i="0" u="none" strike="noStrike" cap="none" dirty="0">
                <a:solidFill>
                  <a:schemeClr val="dk1"/>
                </a:solidFill>
                <a:latin typeface="Arial"/>
                <a:ea typeface="Arial"/>
                <a:cs typeface="Arial"/>
                <a:sym typeface="Arial"/>
              </a:rPr>
              <a:t> </a:t>
            </a:r>
            <a:r>
              <a:rPr lang="nl-NL" sz="1600" dirty="0">
                <a:solidFill>
                  <a:schemeClr val="dk1"/>
                </a:solidFill>
              </a:rPr>
              <a:t>februari</a:t>
            </a:r>
            <a:r>
              <a:rPr lang="nl-NL" sz="1600" b="0" i="0" u="none" strike="noStrike" cap="none" dirty="0">
                <a:solidFill>
                  <a:schemeClr val="dk1"/>
                </a:solidFill>
                <a:latin typeface="Arial"/>
                <a:ea typeface="Arial"/>
                <a:cs typeface="Arial"/>
                <a:sym typeface="Arial"/>
              </a:rPr>
              <a:t> 202</a:t>
            </a:r>
            <a:r>
              <a:rPr lang="nl-NL" sz="1600" dirty="0">
                <a:solidFill>
                  <a:schemeClr val="dk1"/>
                </a:solidFill>
              </a:rPr>
              <a:t>6</a:t>
            </a:r>
            <a:endParaRPr sz="1600" b="0" i="0" u="none" strike="noStrike" cap="none" dirty="0">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chemeClr val="dk1"/>
              </a:buClr>
              <a:buSzPts val="2000"/>
              <a:buFont typeface="Noto Sans Symbols"/>
              <a:buChar char="▪"/>
            </a:pPr>
            <a:r>
              <a:rPr lang="nl-NL" sz="1600" b="0" i="0" u="none" strike="noStrike" cap="none" dirty="0" err="1">
                <a:solidFill>
                  <a:schemeClr val="dk1"/>
                </a:solidFill>
                <a:latin typeface="Arial"/>
                <a:ea typeface="Arial"/>
                <a:cs typeface="Arial"/>
                <a:sym typeface="Arial"/>
              </a:rPr>
              <a:t>Toetsweek</a:t>
            </a:r>
            <a:r>
              <a:rPr lang="nl-NL" sz="1600" b="0" i="0" u="none" strike="noStrike" cap="none" dirty="0">
                <a:solidFill>
                  <a:schemeClr val="dk1"/>
                </a:solidFill>
                <a:latin typeface="Arial"/>
                <a:ea typeface="Arial"/>
                <a:cs typeface="Arial"/>
                <a:sym typeface="Arial"/>
              </a:rPr>
              <a:t> 3 				2</a:t>
            </a:r>
            <a:r>
              <a:rPr lang="nl-NL" sz="1600" dirty="0">
                <a:solidFill>
                  <a:schemeClr val="dk1"/>
                </a:solidFill>
              </a:rPr>
              <a:t>6</a:t>
            </a:r>
            <a:r>
              <a:rPr lang="nl-NL" sz="1600" b="0" i="0" u="none" strike="noStrike" cap="none" dirty="0">
                <a:solidFill>
                  <a:schemeClr val="dk1"/>
                </a:solidFill>
                <a:latin typeface="Arial"/>
                <a:ea typeface="Arial"/>
                <a:cs typeface="Arial"/>
                <a:sym typeface="Arial"/>
              </a:rPr>
              <a:t> maart t/m </a:t>
            </a:r>
            <a:r>
              <a:rPr lang="nl-NL" sz="1600" dirty="0">
                <a:solidFill>
                  <a:schemeClr val="dk1"/>
                </a:solidFill>
              </a:rPr>
              <a:t>1 april</a:t>
            </a:r>
            <a:r>
              <a:rPr lang="nl-NL" sz="1600" b="0" i="0" u="none" strike="noStrike" cap="none" dirty="0">
                <a:solidFill>
                  <a:schemeClr val="dk1"/>
                </a:solidFill>
                <a:latin typeface="Arial"/>
                <a:ea typeface="Arial"/>
                <a:cs typeface="Arial"/>
                <a:sym typeface="Arial"/>
              </a:rPr>
              <a:t> 202</a:t>
            </a:r>
            <a:r>
              <a:rPr lang="nl-NL" sz="1600" dirty="0">
                <a:solidFill>
                  <a:schemeClr val="dk1"/>
                </a:solidFill>
              </a:rPr>
              <a:t>6</a:t>
            </a:r>
            <a:endParaRPr sz="1600" b="0" i="0" u="none" strike="noStrike" cap="none" dirty="0">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chemeClr val="dk1"/>
              </a:buClr>
              <a:buSzPts val="2000"/>
              <a:buFont typeface="Noto Sans Symbols"/>
              <a:buChar char="▪"/>
            </a:pPr>
            <a:r>
              <a:rPr lang="nl-NL" sz="1600" b="0" i="0" u="none" strike="noStrike" cap="none" dirty="0">
                <a:solidFill>
                  <a:schemeClr val="dk1"/>
                </a:solidFill>
                <a:latin typeface="Arial"/>
                <a:ea typeface="Arial"/>
                <a:cs typeface="Arial"/>
                <a:sym typeface="Arial"/>
              </a:rPr>
              <a:t>Meivakantie 				</a:t>
            </a:r>
            <a:r>
              <a:rPr lang="nl-NL" sz="1600" dirty="0">
                <a:solidFill>
                  <a:schemeClr val="dk1"/>
                </a:solidFill>
              </a:rPr>
              <a:t>20</a:t>
            </a:r>
            <a:r>
              <a:rPr lang="nl-NL" sz="1600" b="0" i="0" u="none" strike="noStrike" cap="none" dirty="0">
                <a:solidFill>
                  <a:schemeClr val="dk1"/>
                </a:solidFill>
                <a:latin typeface="Arial"/>
                <a:ea typeface="Arial"/>
                <a:cs typeface="Arial"/>
                <a:sym typeface="Arial"/>
              </a:rPr>
              <a:t> april t/m </a:t>
            </a:r>
            <a:r>
              <a:rPr lang="nl-NL" sz="1600" dirty="0">
                <a:solidFill>
                  <a:schemeClr val="dk1"/>
                </a:solidFill>
              </a:rPr>
              <a:t>1</a:t>
            </a:r>
            <a:r>
              <a:rPr lang="nl-NL" sz="1600" b="0" i="0" u="none" strike="noStrike" cap="none" dirty="0">
                <a:solidFill>
                  <a:schemeClr val="dk1"/>
                </a:solidFill>
                <a:latin typeface="Arial"/>
                <a:ea typeface="Arial"/>
                <a:cs typeface="Arial"/>
                <a:sym typeface="Arial"/>
              </a:rPr>
              <a:t> mei 202</a:t>
            </a:r>
            <a:r>
              <a:rPr lang="nl-NL" sz="1600" dirty="0">
                <a:solidFill>
                  <a:schemeClr val="dk1"/>
                </a:solidFill>
              </a:rPr>
              <a:t>6</a:t>
            </a:r>
            <a:endParaRPr sz="1600" b="0" i="0" u="none" strike="noStrike" cap="none" dirty="0">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chemeClr val="dk1"/>
              </a:buClr>
              <a:buSzPts val="2000"/>
              <a:buFont typeface="Arial"/>
              <a:buChar char="▪"/>
            </a:pPr>
            <a:r>
              <a:rPr lang="nl-NL" sz="1600" b="0" i="0" u="none" strike="noStrike" cap="none" dirty="0">
                <a:solidFill>
                  <a:schemeClr val="dk1"/>
                </a:solidFill>
                <a:latin typeface="Arial"/>
                <a:ea typeface="Arial"/>
                <a:cs typeface="Arial"/>
                <a:sym typeface="Arial"/>
              </a:rPr>
              <a:t>Eindexamens 				</a:t>
            </a:r>
            <a:r>
              <a:rPr lang="nl-NL" sz="1600" dirty="0">
                <a:solidFill>
                  <a:schemeClr val="dk1"/>
                </a:solidFill>
              </a:rPr>
              <a:t>8</a:t>
            </a:r>
            <a:r>
              <a:rPr lang="nl-NL" sz="1600" b="0" i="0" u="none" strike="noStrike" cap="none" dirty="0">
                <a:solidFill>
                  <a:schemeClr val="dk1"/>
                </a:solidFill>
                <a:latin typeface="Arial"/>
                <a:ea typeface="Arial"/>
                <a:cs typeface="Arial"/>
                <a:sym typeface="Arial"/>
              </a:rPr>
              <a:t> mei t/m 2</a:t>
            </a:r>
            <a:r>
              <a:rPr lang="nl-NL" sz="1600" dirty="0">
                <a:solidFill>
                  <a:schemeClr val="dk1"/>
                </a:solidFill>
              </a:rPr>
              <a:t>7</a:t>
            </a:r>
            <a:r>
              <a:rPr lang="nl-NL" sz="1600" b="0" i="0" u="none" strike="noStrike" cap="none" dirty="0">
                <a:solidFill>
                  <a:schemeClr val="dk1"/>
                </a:solidFill>
                <a:latin typeface="Arial"/>
                <a:ea typeface="Arial"/>
                <a:cs typeface="Arial"/>
                <a:sym typeface="Arial"/>
              </a:rPr>
              <a:t> mei 202</a:t>
            </a:r>
            <a:r>
              <a:rPr lang="nl-NL" sz="1600" dirty="0">
                <a:solidFill>
                  <a:schemeClr val="dk1"/>
                </a:solidFill>
              </a:rPr>
              <a:t>6</a:t>
            </a:r>
            <a:endParaRPr sz="1600" b="0" i="0" u="none" strike="noStrike" cap="none" dirty="0">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chemeClr val="dk1"/>
              </a:buClr>
              <a:buSzPts val="2000"/>
              <a:buFont typeface="Arial"/>
              <a:buChar char="▪"/>
            </a:pPr>
            <a:r>
              <a:rPr lang="nl-NL" sz="1600" b="0" i="0" u="none" strike="noStrike" cap="none" dirty="0">
                <a:solidFill>
                  <a:schemeClr val="dk1"/>
                </a:solidFill>
                <a:latin typeface="Arial"/>
                <a:ea typeface="Arial"/>
                <a:cs typeface="Arial"/>
                <a:sym typeface="Arial"/>
              </a:rPr>
              <a:t>Gala					2</a:t>
            </a:r>
            <a:r>
              <a:rPr lang="nl-NL" sz="1600" dirty="0">
                <a:solidFill>
                  <a:schemeClr val="dk1"/>
                </a:solidFill>
              </a:rPr>
              <a:t>8</a:t>
            </a:r>
            <a:r>
              <a:rPr lang="nl-NL" sz="1600" b="0" i="0" u="none" strike="noStrike" cap="none" dirty="0">
                <a:solidFill>
                  <a:schemeClr val="dk1"/>
                </a:solidFill>
                <a:latin typeface="Arial"/>
                <a:ea typeface="Arial"/>
                <a:cs typeface="Arial"/>
                <a:sym typeface="Arial"/>
              </a:rPr>
              <a:t> mei 202</a:t>
            </a:r>
            <a:r>
              <a:rPr lang="nl-NL" sz="1600" dirty="0">
                <a:solidFill>
                  <a:schemeClr val="dk1"/>
                </a:solidFill>
              </a:rPr>
              <a:t>6</a:t>
            </a:r>
            <a:endParaRPr sz="1600" b="0" i="0" u="none" strike="noStrike" cap="none" dirty="0">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chemeClr val="dk1"/>
              </a:buClr>
              <a:buSzPts val="2000"/>
              <a:buFont typeface="Arial"/>
              <a:buChar char="▪"/>
            </a:pPr>
            <a:r>
              <a:rPr lang="nl-NL" sz="1600" b="0" i="0" u="none" strike="noStrike" cap="none" dirty="0">
                <a:solidFill>
                  <a:schemeClr val="dk1"/>
                </a:solidFill>
                <a:latin typeface="Arial"/>
                <a:ea typeface="Arial"/>
                <a:cs typeface="Arial"/>
                <a:sym typeface="Arial"/>
              </a:rPr>
              <a:t>Uitslag 1e tijdvak 			1</a:t>
            </a:r>
            <a:r>
              <a:rPr lang="nl-NL" sz="1600" dirty="0">
                <a:solidFill>
                  <a:schemeClr val="dk1"/>
                </a:solidFill>
              </a:rPr>
              <a:t>1</a:t>
            </a:r>
            <a:r>
              <a:rPr lang="nl-NL" sz="1600" b="0" i="0" u="none" strike="noStrike" cap="none" dirty="0">
                <a:solidFill>
                  <a:schemeClr val="dk1"/>
                </a:solidFill>
                <a:latin typeface="Arial"/>
                <a:ea typeface="Arial"/>
                <a:cs typeface="Arial"/>
                <a:sym typeface="Arial"/>
              </a:rPr>
              <a:t> juni 202</a:t>
            </a:r>
            <a:r>
              <a:rPr lang="nl-NL" sz="1600" dirty="0">
                <a:solidFill>
                  <a:schemeClr val="dk1"/>
                </a:solidFill>
              </a:rPr>
              <a:t>6</a:t>
            </a:r>
            <a:r>
              <a:rPr lang="nl-NL" sz="1600" b="0" i="0" u="none" strike="noStrike" cap="none" dirty="0">
                <a:solidFill>
                  <a:schemeClr val="dk1"/>
                </a:solidFill>
                <a:latin typeface="Arial"/>
                <a:ea typeface="Arial"/>
                <a:cs typeface="Arial"/>
                <a:sym typeface="Arial"/>
              </a:rPr>
              <a:t> (datum </a:t>
            </a:r>
            <a:r>
              <a:rPr lang="nl-NL" sz="1600" b="0" i="0" u="none" strike="noStrike" cap="none" dirty="0" err="1">
                <a:solidFill>
                  <a:schemeClr val="dk1"/>
                </a:solidFill>
                <a:latin typeface="Arial"/>
                <a:ea typeface="Arial"/>
                <a:cs typeface="Arial"/>
                <a:sym typeface="Arial"/>
              </a:rPr>
              <a:t>o.v.</a:t>
            </a:r>
            <a:r>
              <a:rPr lang="nl-NL" sz="1600" b="0"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chemeClr val="dk1"/>
              </a:buClr>
              <a:buSzPts val="2000"/>
              <a:buFont typeface="Arial"/>
              <a:buChar char="▪"/>
            </a:pPr>
            <a:r>
              <a:rPr lang="nl-NL" sz="1600" b="0" i="0" u="none" strike="noStrike" cap="none" dirty="0">
                <a:solidFill>
                  <a:schemeClr val="dk1"/>
                </a:solidFill>
                <a:latin typeface="Arial"/>
                <a:ea typeface="Arial"/>
                <a:cs typeface="Arial"/>
                <a:sym typeface="Arial"/>
              </a:rPr>
              <a:t>Diploma-uitreiking 			02 juli 202</a:t>
            </a:r>
            <a:r>
              <a:rPr lang="nl-NL" sz="1600" dirty="0">
                <a:solidFill>
                  <a:schemeClr val="dk1"/>
                </a:solidFill>
              </a:rPr>
              <a:t>6</a:t>
            </a:r>
            <a:r>
              <a:rPr lang="nl-NL" sz="1600" b="0" i="0" u="none" strike="noStrike" cap="none" dirty="0">
                <a:solidFill>
                  <a:schemeClr val="dk1"/>
                </a:solidFill>
                <a:latin typeface="Arial"/>
                <a:ea typeface="Arial"/>
                <a:cs typeface="Arial"/>
                <a:sym typeface="Arial"/>
              </a:rPr>
              <a:t> (datum </a:t>
            </a:r>
            <a:r>
              <a:rPr lang="nl-NL" sz="1600" b="0" i="0" u="none" strike="noStrike" cap="none" dirty="0" err="1">
                <a:solidFill>
                  <a:schemeClr val="dk1"/>
                </a:solidFill>
                <a:latin typeface="Arial"/>
                <a:ea typeface="Arial"/>
                <a:cs typeface="Arial"/>
                <a:sym typeface="Arial"/>
              </a:rPr>
              <a:t>o.v.</a:t>
            </a:r>
            <a:r>
              <a:rPr lang="nl-NL" sz="1600" b="0"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5"/>
          <p:cNvSpPr txBox="1">
            <a:spLocks noGrp="1"/>
          </p:cNvSpPr>
          <p:nvPr>
            <p:ph type="body" idx="1"/>
          </p:nvPr>
        </p:nvSpPr>
        <p:spPr>
          <a:xfrm>
            <a:off x="549274" y="1646238"/>
            <a:ext cx="5411637" cy="26924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440"/>
              </a:spcBef>
              <a:spcAft>
                <a:spcPts val="0"/>
              </a:spcAft>
              <a:buClr>
                <a:schemeClr val="lt1"/>
              </a:buClr>
              <a:buSzPts val="2200"/>
              <a:buFont typeface="Merriweather Sans"/>
              <a:buNone/>
            </a:pPr>
            <a:r>
              <a:rPr lang="nl-NL" sz="2000" dirty="0"/>
              <a:t>Bij vragen / opmerkingen, zoek de coach van uw kind even op.</a:t>
            </a:r>
            <a:endParaRPr sz="2000" dirty="0"/>
          </a:p>
          <a:p>
            <a:pPr marL="457200" lvl="0" indent="-228600" algn="l" rtl="0">
              <a:lnSpc>
                <a:spcPct val="100000"/>
              </a:lnSpc>
              <a:spcBef>
                <a:spcPts val="440"/>
              </a:spcBef>
              <a:spcAft>
                <a:spcPts val="0"/>
              </a:spcAft>
              <a:buClr>
                <a:schemeClr val="lt1"/>
              </a:buClr>
              <a:buSzPts val="2200"/>
              <a:buFont typeface="Merriweather Sans"/>
              <a:buNone/>
            </a:pPr>
            <a:endParaRPr sz="2000" dirty="0"/>
          </a:p>
          <a:p>
            <a:pPr marL="228600" lvl="0" indent="0" algn="l" rtl="0">
              <a:lnSpc>
                <a:spcPct val="100000"/>
              </a:lnSpc>
              <a:spcBef>
                <a:spcPts val="440"/>
              </a:spcBef>
              <a:spcAft>
                <a:spcPts val="0"/>
              </a:spcAft>
              <a:buClr>
                <a:schemeClr val="lt1"/>
              </a:buClr>
              <a:buSzPts val="2200"/>
              <a:buFont typeface="Merriweather Sans"/>
              <a:buNone/>
            </a:pPr>
            <a:r>
              <a:rPr lang="nl-NL" sz="2000" dirty="0">
                <a:solidFill>
                  <a:srgbClr val="49403F"/>
                </a:solidFill>
              </a:rPr>
              <a:t>Voorlichting</a:t>
            </a:r>
            <a:endParaRPr sz="2000" dirty="0">
              <a:solidFill>
                <a:srgbClr val="49403F"/>
              </a:solidFill>
            </a:endParaRPr>
          </a:p>
          <a:p>
            <a:pPr marL="228600" lvl="0" indent="0" algn="l" rtl="0">
              <a:lnSpc>
                <a:spcPct val="100000"/>
              </a:lnSpc>
              <a:spcBef>
                <a:spcPts val="440"/>
              </a:spcBef>
              <a:spcAft>
                <a:spcPts val="0"/>
              </a:spcAft>
              <a:buClr>
                <a:schemeClr val="lt1"/>
              </a:buClr>
              <a:buSzPts val="2200"/>
              <a:buFont typeface="Merriweather Sans"/>
              <a:buNone/>
            </a:pPr>
            <a:r>
              <a:rPr lang="nl-NL" sz="2000" dirty="0"/>
              <a:t>- thuisblijversprogramma: lokaal 9.44</a:t>
            </a:r>
            <a:endParaRPr sz="2000" dirty="0"/>
          </a:p>
          <a:p>
            <a:pPr marL="228600" lvl="0" indent="0" algn="l" rtl="0">
              <a:lnSpc>
                <a:spcPct val="100000"/>
              </a:lnSpc>
              <a:spcBef>
                <a:spcPts val="440"/>
              </a:spcBef>
              <a:spcAft>
                <a:spcPts val="0"/>
              </a:spcAft>
              <a:buClr>
                <a:schemeClr val="lt1"/>
              </a:buClr>
              <a:buSzPts val="2200"/>
              <a:buFont typeface="Merriweather Sans"/>
              <a:buNone/>
            </a:pPr>
            <a:r>
              <a:rPr lang="nl-NL" sz="2000" dirty="0"/>
              <a:t>- Praag: mag blijven zitten</a:t>
            </a:r>
            <a:endParaRPr sz="2000" dirty="0"/>
          </a:p>
          <a:p>
            <a:pPr marL="228600" lvl="0" indent="0" algn="l" rtl="0">
              <a:lnSpc>
                <a:spcPct val="100000"/>
              </a:lnSpc>
              <a:spcBef>
                <a:spcPts val="440"/>
              </a:spcBef>
              <a:spcAft>
                <a:spcPts val="0"/>
              </a:spcAft>
              <a:buClr>
                <a:schemeClr val="lt1"/>
              </a:buClr>
              <a:buSzPts val="2200"/>
              <a:buFont typeface="Merriweather Sans"/>
              <a:buNone/>
            </a:pPr>
            <a:endParaRPr dirty="0"/>
          </a:p>
        </p:txBody>
      </p:sp>
      <p:sp>
        <p:nvSpPr>
          <p:cNvPr id="305" name="Google Shape;305;p15"/>
          <p:cNvSpPr txBox="1">
            <a:spLocks noGrp="1"/>
          </p:cNvSpPr>
          <p:nvPr>
            <p:ph type="body" idx="2"/>
          </p:nvPr>
        </p:nvSpPr>
        <p:spPr>
          <a:xfrm>
            <a:off x="587567" y="485775"/>
            <a:ext cx="6496600"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lt1"/>
              </a:buClr>
              <a:buSzPts val="4400"/>
              <a:buFont typeface="Arial"/>
              <a:buNone/>
            </a:pPr>
            <a:r>
              <a:rPr lang="nl-NL"/>
              <a:t>Vragen?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a:t>Het examenbureau</a:t>
            </a:r>
            <a:endParaRPr/>
          </a:p>
        </p:txBody>
      </p:sp>
      <p:sp>
        <p:nvSpPr>
          <p:cNvPr id="139" name="Google Shape;139;p9"/>
          <p:cNvSpPr txBox="1">
            <a:spLocks noGrp="1"/>
          </p:cNvSpPr>
          <p:nvPr>
            <p:ph type="body" idx="4294967295"/>
          </p:nvPr>
        </p:nvSpPr>
        <p:spPr>
          <a:xfrm>
            <a:off x="211025" y="1476200"/>
            <a:ext cx="4740600" cy="30807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49403F"/>
              </a:buClr>
              <a:buSzPts val="1650"/>
              <a:buChar char="•"/>
            </a:pPr>
            <a:r>
              <a:rPr lang="nl-NL" sz="1600" dirty="0"/>
              <a:t>Frans van Keulen</a:t>
            </a:r>
            <a:endParaRPr sz="1600" dirty="0"/>
          </a:p>
          <a:p>
            <a:pPr marL="342900" lvl="0" indent="-342900">
              <a:spcBef>
                <a:spcPts val="330"/>
              </a:spcBef>
              <a:buSzPts val="1650"/>
            </a:pPr>
            <a:r>
              <a:rPr lang="nl-NL" sz="1600" dirty="0"/>
              <a:t>E-mailadres: fvankeulen@stedelijkcollege.nl</a:t>
            </a:r>
            <a:endParaRPr sz="1600" dirty="0"/>
          </a:p>
          <a:p>
            <a:pPr marL="342900" lvl="0" indent="-342900" algn="l" rtl="0">
              <a:lnSpc>
                <a:spcPct val="100000"/>
              </a:lnSpc>
              <a:spcBef>
                <a:spcPts val="330"/>
              </a:spcBef>
              <a:spcAft>
                <a:spcPts val="0"/>
              </a:spcAft>
              <a:buClr>
                <a:srgbClr val="49403F"/>
              </a:buClr>
              <a:buSzPts val="1650"/>
              <a:buChar char="•"/>
            </a:pPr>
            <a:r>
              <a:rPr lang="nl-NL" sz="1600" dirty="0"/>
              <a:t>Telefoonnummer: 040-2645777</a:t>
            </a:r>
            <a:endParaRPr sz="1600" dirty="0"/>
          </a:p>
          <a:p>
            <a:pPr marL="342900" lvl="0" indent="-342900" algn="l" rtl="0">
              <a:lnSpc>
                <a:spcPct val="100000"/>
              </a:lnSpc>
              <a:spcBef>
                <a:spcPts val="330"/>
              </a:spcBef>
              <a:spcAft>
                <a:spcPts val="0"/>
              </a:spcAft>
              <a:buSzPts val="1650"/>
              <a:buChar char="•"/>
            </a:pPr>
            <a:r>
              <a:rPr lang="nl-NL" sz="1600" dirty="0"/>
              <a:t>Voor alle informatie en vragen rondom het examendossier.</a:t>
            </a:r>
            <a:endParaRPr sz="1600" dirty="0"/>
          </a:p>
          <a:p>
            <a:pPr marL="457200" lvl="0" indent="0" algn="l" rtl="0">
              <a:lnSpc>
                <a:spcPct val="100000"/>
              </a:lnSpc>
              <a:spcBef>
                <a:spcPts val="330"/>
              </a:spcBef>
              <a:spcAft>
                <a:spcPts val="0"/>
              </a:spcAft>
              <a:buSzPts val="3200"/>
              <a:buNone/>
            </a:pPr>
            <a:endParaRPr dirty="0"/>
          </a:p>
        </p:txBody>
      </p:sp>
      <p:pic>
        <p:nvPicPr>
          <p:cNvPr id="140" name="Google Shape;140;p9" descr="Toetsbeleid - Lesmateriaal - Wikiwijs"/>
          <p:cNvPicPr preferRelativeResize="0"/>
          <p:nvPr/>
        </p:nvPicPr>
        <p:blipFill rotWithShape="1">
          <a:blip r:embed="rId3">
            <a:alphaModFix/>
          </a:blip>
          <a:srcRect/>
          <a:stretch/>
        </p:blipFill>
        <p:spPr>
          <a:xfrm>
            <a:off x="5391013" y="1476196"/>
            <a:ext cx="3038748" cy="2549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a:t>Welkom in het examenjaar</a:t>
            </a:r>
            <a:endParaRPr/>
          </a:p>
        </p:txBody>
      </p:sp>
      <p:sp>
        <p:nvSpPr>
          <p:cNvPr id="146" name="Google Shape;146;p10"/>
          <p:cNvSpPr txBox="1">
            <a:spLocks noGrp="1"/>
          </p:cNvSpPr>
          <p:nvPr>
            <p:ph type="body" idx="4294967295"/>
          </p:nvPr>
        </p:nvSpPr>
        <p:spPr>
          <a:xfrm>
            <a:off x="280348" y="1384100"/>
            <a:ext cx="7381200" cy="3324300"/>
          </a:xfrm>
          <a:prstGeom prst="rect">
            <a:avLst/>
          </a:prstGeom>
          <a:noFill/>
          <a:ln>
            <a:noFill/>
          </a:ln>
        </p:spPr>
        <p:txBody>
          <a:bodyPr spcFirstLastPara="1" wrap="square" lIns="91425" tIns="45700" rIns="91425" bIns="45700" anchor="t" anchorCtr="0">
            <a:noAutofit/>
          </a:bodyPr>
          <a:lstStyle/>
          <a:p>
            <a:pPr marL="214311" lvl="0" indent="-214311" algn="l" rtl="0">
              <a:lnSpc>
                <a:spcPct val="100000"/>
              </a:lnSpc>
              <a:spcBef>
                <a:spcPts val="330"/>
              </a:spcBef>
              <a:spcAft>
                <a:spcPts val="0"/>
              </a:spcAft>
              <a:buClr>
                <a:srgbClr val="49403F"/>
              </a:buClr>
              <a:buSzPts val="1650"/>
              <a:buFont typeface="Arial"/>
              <a:buChar char="•"/>
            </a:pPr>
            <a:r>
              <a:rPr lang="nl-NL" sz="1600" dirty="0"/>
              <a:t>Alle vakken waar leerlingen examen in doen hebben een </a:t>
            </a:r>
            <a:r>
              <a:rPr lang="nl-NL" sz="1600" b="1" dirty="0"/>
              <a:t>schoolexamen</a:t>
            </a:r>
            <a:r>
              <a:rPr lang="nl-NL" sz="1600" dirty="0"/>
              <a:t> (S.E.) &amp; een </a:t>
            </a:r>
            <a:r>
              <a:rPr lang="nl-NL" sz="1600" b="1" dirty="0"/>
              <a:t>centraal examen</a:t>
            </a:r>
            <a:r>
              <a:rPr lang="nl-NL" sz="1600" dirty="0"/>
              <a:t> (C.E.). Uitgezonderd vak LO2, alleen S.E.</a:t>
            </a:r>
            <a:endParaRPr sz="1600" dirty="0"/>
          </a:p>
          <a:p>
            <a:pPr marL="457200" lvl="0" indent="0" algn="l" rtl="0">
              <a:lnSpc>
                <a:spcPct val="100000"/>
              </a:lnSpc>
              <a:spcBef>
                <a:spcPts val="330"/>
              </a:spcBef>
              <a:spcAft>
                <a:spcPts val="0"/>
              </a:spcAft>
              <a:buSzPts val="3200"/>
              <a:buNone/>
            </a:pPr>
            <a:endParaRPr sz="1600" dirty="0"/>
          </a:p>
          <a:p>
            <a:pPr marL="214311" lvl="0" indent="-214311" algn="l" rtl="0">
              <a:lnSpc>
                <a:spcPct val="100000"/>
              </a:lnSpc>
              <a:spcBef>
                <a:spcPts val="330"/>
              </a:spcBef>
              <a:spcAft>
                <a:spcPts val="0"/>
              </a:spcAft>
              <a:buClr>
                <a:srgbClr val="49403F"/>
              </a:buClr>
              <a:buSzPts val="1650"/>
              <a:buFont typeface="Arial"/>
              <a:buChar char="•"/>
            </a:pPr>
            <a:r>
              <a:rPr lang="nl-NL" sz="1600" dirty="0"/>
              <a:t>Het S.E. en C.E. vormen samen het </a:t>
            </a:r>
            <a:r>
              <a:rPr lang="nl-NL" sz="1600" b="1" dirty="0"/>
              <a:t>examendossier</a:t>
            </a:r>
            <a:r>
              <a:rPr lang="nl-NL" sz="1600" dirty="0"/>
              <a:t> (E.D.)  </a:t>
            </a:r>
            <a:endParaRPr sz="1600" dirty="0"/>
          </a:p>
          <a:p>
            <a:pPr marL="0" lvl="0" indent="0" algn="l" rtl="0">
              <a:lnSpc>
                <a:spcPct val="100000"/>
              </a:lnSpc>
              <a:spcBef>
                <a:spcPts val="330"/>
              </a:spcBef>
              <a:spcAft>
                <a:spcPts val="0"/>
              </a:spcAft>
              <a:buSzPts val="3200"/>
              <a:buNone/>
            </a:pPr>
            <a:r>
              <a:rPr lang="nl-NL" sz="1600" dirty="0"/>
              <a:t>    Beide delen tellen voor 50% mee voor het diploma-cijfer. </a:t>
            </a:r>
            <a:endParaRPr sz="1600" dirty="0"/>
          </a:p>
          <a:p>
            <a:pPr marL="457200" lvl="0" indent="0" algn="l" rtl="0">
              <a:lnSpc>
                <a:spcPct val="100000"/>
              </a:lnSpc>
              <a:spcBef>
                <a:spcPts val="330"/>
              </a:spcBef>
              <a:spcAft>
                <a:spcPts val="0"/>
              </a:spcAft>
              <a:buSzPts val="3200"/>
              <a:buNone/>
            </a:pPr>
            <a:endParaRPr sz="1600" dirty="0"/>
          </a:p>
          <a:p>
            <a:pPr marL="214313" lvl="0" indent="-214313" algn="l" rtl="0">
              <a:lnSpc>
                <a:spcPct val="100000"/>
              </a:lnSpc>
              <a:spcBef>
                <a:spcPts val="330"/>
              </a:spcBef>
              <a:spcAft>
                <a:spcPts val="0"/>
              </a:spcAft>
              <a:buClr>
                <a:srgbClr val="49403F"/>
              </a:buClr>
              <a:buSzPts val="1650"/>
              <a:buFont typeface="Arial"/>
              <a:buChar char="•"/>
            </a:pPr>
            <a:r>
              <a:rPr lang="nl-NL" sz="1600" dirty="0"/>
              <a:t>Het schoolexamen wordt afgenomen in leerjaar 3 én 4.</a:t>
            </a:r>
            <a:endParaRPr sz="1600" dirty="0"/>
          </a:p>
          <a:p>
            <a:pPr marL="0" lvl="0" indent="0" algn="l" rtl="0">
              <a:lnSpc>
                <a:spcPct val="100000"/>
              </a:lnSpc>
              <a:spcBef>
                <a:spcPts val="330"/>
              </a:spcBef>
              <a:spcAft>
                <a:spcPts val="0"/>
              </a:spcAft>
              <a:buClr>
                <a:srgbClr val="49403F"/>
              </a:buClr>
              <a:buSzPts val="1650"/>
              <a:buNone/>
            </a:pPr>
            <a:r>
              <a:rPr lang="nl-NL" sz="1600" dirty="0"/>
              <a:t>    Leerlingen zijn vorig jaar al deels begonnen met het examendossier! </a:t>
            </a:r>
            <a:endParaRPr sz="1600" dirty="0"/>
          </a:p>
          <a:p>
            <a:pPr marL="0" lvl="0" indent="0" algn="l" rtl="0">
              <a:lnSpc>
                <a:spcPct val="100000"/>
              </a:lnSpc>
              <a:spcBef>
                <a:spcPts val="330"/>
              </a:spcBef>
              <a:spcAft>
                <a:spcPts val="0"/>
              </a:spcAft>
              <a:buClr>
                <a:srgbClr val="49403F"/>
              </a:buClr>
              <a:buSzPts val="1650"/>
              <a:buNone/>
            </a:pPr>
            <a:endParaRPr sz="1600" dirty="0"/>
          </a:p>
          <a:p>
            <a:pPr marL="214313" lvl="0" indent="-214313" algn="l" rtl="0">
              <a:lnSpc>
                <a:spcPct val="100000"/>
              </a:lnSpc>
              <a:spcBef>
                <a:spcPts val="330"/>
              </a:spcBef>
              <a:spcAft>
                <a:spcPts val="0"/>
              </a:spcAft>
              <a:buClr>
                <a:srgbClr val="49403F"/>
              </a:buClr>
              <a:buSzPts val="1650"/>
              <a:buFont typeface="Arial"/>
              <a:buChar char="•"/>
            </a:pPr>
            <a:r>
              <a:rPr lang="nl-NL" sz="1600" dirty="0"/>
              <a:t>Schoolexamens worden vooraf gecommuniceerd via een Programma van Toetsing en Afsluiting (P.T.A.) </a:t>
            </a:r>
            <a:endParaRPr sz="1600" dirty="0"/>
          </a:p>
          <a:p>
            <a:pPr marL="214313" lvl="0" indent="-109538" algn="l" rtl="0">
              <a:lnSpc>
                <a:spcPct val="100000"/>
              </a:lnSpc>
              <a:spcBef>
                <a:spcPts val="330"/>
              </a:spcBef>
              <a:spcAft>
                <a:spcPts val="0"/>
              </a:spcAft>
              <a:buClr>
                <a:srgbClr val="49403F"/>
              </a:buClr>
              <a:buSzPts val="1650"/>
              <a:buFont typeface="Arial"/>
              <a:buNone/>
            </a:pPr>
            <a:endParaRPr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Arial"/>
              <a:buNone/>
            </a:pPr>
            <a:r>
              <a:rPr lang="nl-NL" sz="3200"/>
              <a:t>Programma van Toetsing en Afsluiting</a:t>
            </a:r>
            <a:endParaRPr sz="3200"/>
          </a:p>
        </p:txBody>
      </p:sp>
      <p:sp>
        <p:nvSpPr>
          <p:cNvPr id="152" name="Google Shape;152;p11"/>
          <p:cNvSpPr txBox="1">
            <a:spLocks noGrp="1"/>
          </p:cNvSpPr>
          <p:nvPr>
            <p:ph type="body" idx="4294967295"/>
          </p:nvPr>
        </p:nvSpPr>
        <p:spPr>
          <a:xfrm>
            <a:off x="284676" y="1323375"/>
            <a:ext cx="7805100" cy="3594000"/>
          </a:xfrm>
          <a:prstGeom prst="rect">
            <a:avLst/>
          </a:prstGeom>
          <a:noFill/>
          <a:ln>
            <a:noFill/>
          </a:ln>
        </p:spPr>
        <p:txBody>
          <a:bodyPr spcFirstLastPara="1" wrap="square" lIns="91425" tIns="45700" rIns="91425" bIns="45700" anchor="t" anchorCtr="0">
            <a:normAutofit fontScale="92500" lnSpcReduction="20000"/>
          </a:bodyPr>
          <a:lstStyle/>
          <a:p>
            <a:pPr marL="457200" lvl="0" indent="0" algn="l" rtl="0">
              <a:lnSpc>
                <a:spcPct val="100000"/>
              </a:lnSpc>
              <a:spcBef>
                <a:spcPts val="0"/>
              </a:spcBef>
              <a:spcAft>
                <a:spcPts val="0"/>
              </a:spcAft>
              <a:buSzPct val="228163"/>
              <a:buNone/>
            </a:pPr>
            <a:endParaRPr sz="1650" dirty="0"/>
          </a:p>
          <a:p>
            <a:pPr marL="342900" lvl="0" indent="-327214" algn="l" rtl="0">
              <a:lnSpc>
                <a:spcPct val="100000"/>
              </a:lnSpc>
              <a:spcBef>
                <a:spcPts val="0"/>
              </a:spcBef>
              <a:spcAft>
                <a:spcPts val="0"/>
              </a:spcAft>
              <a:buClr>
                <a:srgbClr val="49403F"/>
              </a:buClr>
              <a:buSzPct val="100000"/>
              <a:buFont typeface="Arial"/>
              <a:buChar char="•"/>
            </a:pPr>
            <a:r>
              <a:rPr lang="nl-NL" sz="1700" dirty="0"/>
              <a:t>Het P.T.A. geeft een overzicht van alle toetsen, praktische opdrachten en werkstukken die bij het S.E. horen. </a:t>
            </a:r>
          </a:p>
          <a:p>
            <a:pPr marL="342900" lvl="0" indent="-327214" algn="l" rtl="0">
              <a:lnSpc>
                <a:spcPct val="100000"/>
              </a:lnSpc>
              <a:spcBef>
                <a:spcPts val="0"/>
              </a:spcBef>
              <a:spcAft>
                <a:spcPts val="0"/>
              </a:spcAft>
              <a:buClr>
                <a:srgbClr val="49403F"/>
              </a:buClr>
              <a:buSzPct val="100000"/>
              <a:buFont typeface="Arial"/>
              <a:buChar char="•"/>
            </a:pPr>
            <a:r>
              <a:rPr lang="nl-NL" sz="1700" dirty="0"/>
              <a:t>Het bevat o.a. omschrijvingen van de leerstof, een overzicht van de data van afname en een leeswijzer,  </a:t>
            </a:r>
          </a:p>
          <a:p>
            <a:pPr marL="0" lvl="0" indent="0" algn="l" rtl="0">
              <a:lnSpc>
                <a:spcPct val="100000"/>
              </a:lnSpc>
              <a:spcBef>
                <a:spcPts val="330"/>
              </a:spcBef>
              <a:spcAft>
                <a:spcPts val="0"/>
              </a:spcAft>
              <a:buClr>
                <a:srgbClr val="49403F"/>
              </a:buClr>
              <a:buSzPct val="100000"/>
              <a:buNone/>
            </a:pPr>
            <a:r>
              <a:rPr lang="nl-NL" sz="1700" dirty="0"/>
              <a:t> </a:t>
            </a:r>
            <a:endParaRPr sz="1700" dirty="0"/>
          </a:p>
          <a:p>
            <a:pPr marL="342900" lvl="0" indent="-327214" algn="l" rtl="0">
              <a:lnSpc>
                <a:spcPct val="100000"/>
              </a:lnSpc>
              <a:spcBef>
                <a:spcPts val="330"/>
              </a:spcBef>
              <a:spcAft>
                <a:spcPts val="0"/>
              </a:spcAft>
              <a:buClr>
                <a:srgbClr val="49403F"/>
              </a:buClr>
              <a:buSzPct val="100000"/>
              <a:buFont typeface="Arial"/>
              <a:buChar char="•"/>
            </a:pPr>
            <a:r>
              <a:rPr lang="nl-NL" sz="1700" dirty="0"/>
              <a:t>Naast de gekozen vakken zijn er twee verplichte handelingsdelen voor het S.E.:</a:t>
            </a:r>
            <a:endParaRPr sz="1700" dirty="0"/>
          </a:p>
          <a:p>
            <a:pPr marL="0" lvl="0" indent="0" algn="l" rtl="0">
              <a:lnSpc>
                <a:spcPct val="100000"/>
              </a:lnSpc>
              <a:spcBef>
                <a:spcPts val="330"/>
              </a:spcBef>
              <a:spcAft>
                <a:spcPts val="0"/>
              </a:spcAft>
              <a:buSzPct val="228163"/>
              <a:buNone/>
            </a:pPr>
            <a:r>
              <a:rPr lang="nl-NL" sz="1700" dirty="0"/>
              <a:t>      het vak LO / PE &amp; het Profielonderzoek / </a:t>
            </a:r>
            <a:r>
              <a:rPr lang="nl-NL" sz="1700" dirty="0" err="1"/>
              <a:t>Final</a:t>
            </a:r>
            <a:r>
              <a:rPr lang="nl-NL" sz="1700" dirty="0"/>
              <a:t> Thesis. </a:t>
            </a:r>
            <a:endParaRPr sz="1700" dirty="0"/>
          </a:p>
          <a:p>
            <a:pPr marL="0" lvl="0" indent="0" algn="l" rtl="0">
              <a:lnSpc>
                <a:spcPct val="100000"/>
              </a:lnSpc>
              <a:spcBef>
                <a:spcPts val="330"/>
              </a:spcBef>
              <a:spcAft>
                <a:spcPts val="0"/>
              </a:spcAft>
              <a:buSzPct val="228163"/>
              <a:buNone/>
            </a:pPr>
            <a:r>
              <a:rPr lang="nl-NL" sz="1700" dirty="0"/>
              <a:t>      Deze handelingsdelen dienen minimaal met een voldoende te zijn afgerond.</a:t>
            </a:r>
            <a:endParaRPr sz="1700" dirty="0"/>
          </a:p>
          <a:p>
            <a:pPr marL="457200" lvl="0" indent="0" algn="l" rtl="0">
              <a:lnSpc>
                <a:spcPct val="100000"/>
              </a:lnSpc>
              <a:spcBef>
                <a:spcPts val="330"/>
              </a:spcBef>
              <a:spcAft>
                <a:spcPts val="0"/>
              </a:spcAft>
              <a:buSzPct val="228163"/>
              <a:buNone/>
            </a:pPr>
            <a:endParaRPr sz="1700" dirty="0"/>
          </a:p>
          <a:p>
            <a:pPr marL="342900" lvl="0" indent="-327214" algn="l" rtl="0">
              <a:lnSpc>
                <a:spcPct val="100000"/>
              </a:lnSpc>
              <a:spcBef>
                <a:spcPts val="330"/>
              </a:spcBef>
              <a:spcAft>
                <a:spcPts val="0"/>
              </a:spcAft>
              <a:buClr>
                <a:srgbClr val="49403F"/>
              </a:buClr>
              <a:buSzPct val="100000"/>
              <a:buFont typeface="Arial"/>
              <a:buChar char="•"/>
            </a:pPr>
            <a:r>
              <a:rPr lang="nl-NL" sz="1700" dirty="0"/>
              <a:t>Het volledige schoolexamen dient in april te zijn afgerond om in mei deel te kunnen nemen aan het centraal examen.</a:t>
            </a:r>
            <a:endParaRPr sz="1700" dirty="0"/>
          </a:p>
          <a:p>
            <a:pPr marL="457200" lvl="0" indent="0" algn="l" rtl="0">
              <a:lnSpc>
                <a:spcPct val="100000"/>
              </a:lnSpc>
              <a:spcBef>
                <a:spcPts val="330"/>
              </a:spcBef>
              <a:spcAft>
                <a:spcPts val="0"/>
              </a:spcAft>
              <a:buSzPct val="228163"/>
              <a:buNone/>
            </a:pPr>
            <a:endParaRPr sz="1700" dirty="0"/>
          </a:p>
          <a:p>
            <a:pPr marL="342900" lvl="0" indent="-327214" algn="l" rtl="0">
              <a:lnSpc>
                <a:spcPct val="100000"/>
              </a:lnSpc>
              <a:spcBef>
                <a:spcPts val="330"/>
              </a:spcBef>
              <a:spcAft>
                <a:spcPts val="0"/>
              </a:spcAft>
              <a:buClr>
                <a:srgbClr val="49403F"/>
              </a:buClr>
              <a:buSzPct val="100000"/>
              <a:buFont typeface="Arial"/>
              <a:buChar char="•"/>
            </a:pPr>
            <a:r>
              <a:rPr lang="nl-NL" sz="1700" dirty="0"/>
              <a:t>Het P.T.A. en het examenreglement worden uiterlijk 1 oktober met u gedeeld via het ouderportaal</a:t>
            </a:r>
            <a:endParaRPr sz="1650" dirty="0"/>
          </a:p>
          <a:p>
            <a:pPr marL="0" lvl="0" indent="0" algn="l" rtl="0">
              <a:lnSpc>
                <a:spcPct val="100000"/>
              </a:lnSpc>
              <a:spcBef>
                <a:spcPts val="330"/>
              </a:spcBef>
              <a:spcAft>
                <a:spcPts val="0"/>
              </a:spcAft>
              <a:buClr>
                <a:srgbClr val="49403F"/>
              </a:buClr>
              <a:buSzPct val="100000"/>
              <a:buNone/>
            </a:pPr>
            <a:endParaRPr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3"/>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a:t>Vragen</a:t>
            </a:r>
            <a:endParaRPr/>
          </a:p>
        </p:txBody>
      </p:sp>
      <p:pic>
        <p:nvPicPr>
          <p:cNvPr id="158" name="Google Shape;158;p13"/>
          <p:cNvPicPr preferRelativeResize="0">
            <a:picLocks noGrp="1"/>
          </p:cNvPicPr>
          <p:nvPr>
            <p:ph type="body" idx="4294967295"/>
          </p:nvPr>
        </p:nvPicPr>
        <p:blipFill rotWithShape="1">
          <a:blip r:embed="rId3">
            <a:alphaModFix/>
          </a:blip>
          <a:srcRect/>
          <a:stretch/>
        </p:blipFill>
        <p:spPr>
          <a:xfrm>
            <a:off x="370061" y="2066266"/>
            <a:ext cx="2400300" cy="1866900"/>
          </a:xfrm>
          <a:prstGeom prst="rect">
            <a:avLst/>
          </a:prstGeom>
          <a:noFill/>
          <a:ln>
            <a:noFill/>
          </a:ln>
        </p:spPr>
      </p:pic>
      <p:sp>
        <p:nvSpPr>
          <p:cNvPr id="159" name="Google Shape;159;p13"/>
          <p:cNvSpPr txBox="1">
            <a:spLocks noGrp="1"/>
          </p:cNvSpPr>
          <p:nvPr>
            <p:ph type="body" idx="4294967295"/>
          </p:nvPr>
        </p:nvSpPr>
        <p:spPr>
          <a:xfrm>
            <a:off x="3743864" y="822326"/>
            <a:ext cx="4899803" cy="25678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9403F"/>
              </a:buClr>
              <a:buSzPts val="3200"/>
              <a:buNone/>
            </a:pPr>
            <a:r>
              <a:rPr lang="nl-NL" b="0" dirty="0"/>
              <a:t>Vraag het de vakdocent of het examenbureau</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6c84a73f27_0_2"/>
          <p:cNvSpPr txBox="1">
            <a:spLocks noGrp="1"/>
          </p:cNvSpPr>
          <p:nvPr>
            <p:ph type="body" idx="1"/>
          </p:nvPr>
        </p:nvSpPr>
        <p:spPr>
          <a:xfrm>
            <a:off x="211023" y="562754"/>
            <a:ext cx="8353800" cy="7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a:t>Vrijwillige ouderbijdrage </a:t>
            </a:r>
            <a:endParaRPr/>
          </a:p>
        </p:txBody>
      </p:sp>
      <p:sp>
        <p:nvSpPr>
          <p:cNvPr id="165" name="Google Shape;165;g36c84a73f27_0_2"/>
          <p:cNvSpPr txBox="1">
            <a:spLocks noGrp="1"/>
          </p:cNvSpPr>
          <p:nvPr>
            <p:ph type="body" idx="4294967295"/>
          </p:nvPr>
        </p:nvSpPr>
        <p:spPr>
          <a:xfrm>
            <a:off x="425250" y="1614025"/>
            <a:ext cx="7179000" cy="29262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nl-NL" sz="1600" b="1" dirty="0"/>
              <a:t>Toelichting:</a:t>
            </a:r>
            <a:endParaRPr sz="1600" b="1" dirty="0"/>
          </a:p>
          <a:p>
            <a:pPr marL="0" lvl="0" indent="0" algn="l" rtl="0">
              <a:lnSpc>
                <a:spcPct val="80000"/>
              </a:lnSpc>
              <a:spcBef>
                <a:spcPts val="0"/>
              </a:spcBef>
              <a:spcAft>
                <a:spcPts val="0"/>
              </a:spcAft>
              <a:buNone/>
            </a:pPr>
            <a:endParaRPr sz="1600" b="1" dirty="0"/>
          </a:p>
          <a:p>
            <a:pPr marL="0" lvl="0" indent="0" algn="l" rtl="0">
              <a:lnSpc>
                <a:spcPct val="80000"/>
              </a:lnSpc>
              <a:spcBef>
                <a:spcPts val="0"/>
              </a:spcBef>
              <a:spcAft>
                <a:spcPts val="0"/>
              </a:spcAft>
              <a:buNone/>
            </a:pPr>
            <a:endParaRPr sz="1600" b="1" dirty="0"/>
          </a:p>
          <a:p>
            <a:pPr marL="0" lvl="0" indent="0" algn="l" rtl="0">
              <a:lnSpc>
                <a:spcPct val="80000"/>
              </a:lnSpc>
              <a:spcBef>
                <a:spcPts val="0"/>
              </a:spcBef>
              <a:spcAft>
                <a:spcPts val="0"/>
              </a:spcAft>
              <a:buNone/>
            </a:pPr>
            <a:endParaRPr sz="1600" b="1" dirty="0"/>
          </a:p>
          <a:p>
            <a:pPr marL="457200" lvl="0" indent="-336550" algn="l" rtl="0">
              <a:lnSpc>
                <a:spcPct val="80000"/>
              </a:lnSpc>
              <a:spcBef>
                <a:spcPts val="0"/>
              </a:spcBef>
              <a:spcAft>
                <a:spcPts val="0"/>
              </a:spcAft>
              <a:buSzPts val="1700"/>
              <a:buChar char="●"/>
            </a:pPr>
            <a:r>
              <a:rPr lang="nl-NL" sz="1600" b="1" dirty="0"/>
              <a:t>Binnen-en buitenschools leren</a:t>
            </a:r>
            <a:endParaRPr sz="1600" b="1" dirty="0"/>
          </a:p>
          <a:p>
            <a:pPr marL="0" lvl="0" indent="0" algn="l" rtl="0">
              <a:lnSpc>
                <a:spcPct val="80000"/>
              </a:lnSpc>
              <a:spcBef>
                <a:spcPts val="0"/>
              </a:spcBef>
              <a:spcAft>
                <a:spcPts val="0"/>
              </a:spcAft>
              <a:buNone/>
            </a:pPr>
            <a:endParaRPr sz="1600" b="1" dirty="0"/>
          </a:p>
          <a:p>
            <a:pPr marL="457200" lvl="0" indent="-336550" algn="l" rtl="0">
              <a:lnSpc>
                <a:spcPct val="80000"/>
              </a:lnSpc>
              <a:spcBef>
                <a:spcPts val="0"/>
              </a:spcBef>
              <a:spcAft>
                <a:spcPts val="0"/>
              </a:spcAft>
              <a:buSzPts val="1700"/>
              <a:buChar char="●"/>
            </a:pPr>
            <a:r>
              <a:rPr lang="nl-NL" sz="1600" b="1" dirty="0" err="1"/>
              <a:t>Eindejaarsviering</a:t>
            </a:r>
            <a:endParaRPr sz="1600" b="1" dirty="0"/>
          </a:p>
          <a:p>
            <a:pPr marL="0" lvl="0" indent="0" algn="l" rtl="0">
              <a:lnSpc>
                <a:spcPct val="80000"/>
              </a:lnSpc>
              <a:spcBef>
                <a:spcPts val="0"/>
              </a:spcBef>
              <a:spcAft>
                <a:spcPts val="0"/>
              </a:spcAft>
              <a:buNone/>
            </a:pPr>
            <a:endParaRPr sz="1600" b="1" dirty="0"/>
          </a:p>
          <a:p>
            <a:pPr marL="457200" lvl="0" indent="-336550" algn="l" rtl="0">
              <a:lnSpc>
                <a:spcPct val="80000"/>
              </a:lnSpc>
              <a:spcBef>
                <a:spcPts val="0"/>
              </a:spcBef>
              <a:spcAft>
                <a:spcPts val="0"/>
              </a:spcAft>
              <a:buSzPts val="1700"/>
              <a:buChar char="●"/>
            </a:pPr>
            <a:r>
              <a:rPr lang="nl-NL" sz="1600" b="1" dirty="0"/>
              <a:t>Laatste schooldag</a:t>
            </a:r>
            <a:endParaRPr sz="1600" b="1" dirty="0"/>
          </a:p>
          <a:p>
            <a:pPr marL="0" lvl="0" indent="0" algn="l" rtl="0">
              <a:lnSpc>
                <a:spcPct val="80000"/>
              </a:lnSpc>
              <a:spcBef>
                <a:spcPts val="0"/>
              </a:spcBef>
              <a:spcAft>
                <a:spcPts val="0"/>
              </a:spcAft>
              <a:buNone/>
            </a:pPr>
            <a:endParaRPr sz="1600" b="1" dirty="0"/>
          </a:p>
          <a:p>
            <a:pPr marL="457200" lvl="0" indent="-336550" algn="l" rtl="0">
              <a:lnSpc>
                <a:spcPct val="80000"/>
              </a:lnSpc>
              <a:spcBef>
                <a:spcPts val="0"/>
              </a:spcBef>
              <a:spcAft>
                <a:spcPts val="0"/>
              </a:spcAft>
              <a:buSzPts val="1700"/>
              <a:buChar char="●"/>
            </a:pPr>
            <a:r>
              <a:rPr lang="nl-NL" sz="1600" b="1" dirty="0" err="1"/>
              <a:t>Diplomauitreiking</a:t>
            </a:r>
            <a:r>
              <a:rPr lang="nl-NL" sz="1600" b="1" dirty="0"/>
              <a:t> </a:t>
            </a:r>
            <a:endParaRPr sz="1600" b="1" dirty="0"/>
          </a:p>
          <a:p>
            <a:pPr marL="0" lvl="0" indent="0" algn="l" rtl="0">
              <a:lnSpc>
                <a:spcPct val="80000"/>
              </a:lnSpc>
              <a:spcBef>
                <a:spcPts val="304"/>
              </a:spcBef>
              <a:spcAft>
                <a:spcPts val="0"/>
              </a:spcAft>
              <a:buSzPts val="688"/>
              <a:buNone/>
            </a:pPr>
            <a:endParaRPr sz="1700" dirty="0"/>
          </a:p>
          <a:p>
            <a:pPr marL="0" lvl="0" indent="0" algn="l" rtl="0">
              <a:lnSpc>
                <a:spcPct val="80000"/>
              </a:lnSpc>
              <a:spcBef>
                <a:spcPts val="304"/>
              </a:spcBef>
              <a:spcAft>
                <a:spcPts val="0"/>
              </a:spcAft>
              <a:buNone/>
            </a:pPr>
            <a:endParaRPr sz="170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Arial"/>
              <a:buNone/>
            </a:pPr>
            <a:r>
              <a:rPr lang="nl-NL"/>
              <a:t>Het decanaat</a:t>
            </a:r>
            <a:endParaRPr/>
          </a:p>
        </p:txBody>
      </p:sp>
      <p:sp>
        <p:nvSpPr>
          <p:cNvPr id="171" name="Google Shape;171;p4"/>
          <p:cNvSpPr txBox="1">
            <a:spLocks noGrp="1"/>
          </p:cNvSpPr>
          <p:nvPr>
            <p:ph type="body" idx="4294967295"/>
          </p:nvPr>
        </p:nvSpPr>
        <p:spPr>
          <a:xfrm>
            <a:off x="578649" y="1607475"/>
            <a:ext cx="5002093" cy="2784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49403F"/>
              </a:buClr>
              <a:buSzPts val="1800"/>
              <a:buChar char="•"/>
            </a:pPr>
            <a:r>
              <a:rPr lang="nl-NL" sz="1600" dirty="0"/>
              <a:t>Mevrouw Van den Dungen</a:t>
            </a:r>
            <a:endParaRPr sz="1600" dirty="0"/>
          </a:p>
          <a:p>
            <a:pPr marL="342900" indent="-342900">
              <a:lnSpc>
                <a:spcPct val="90000"/>
              </a:lnSpc>
              <a:spcBef>
                <a:spcPts val="360"/>
              </a:spcBef>
              <a:buSzPts val="1800"/>
            </a:pPr>
            <a:r>
              <a:rPr lang="nl-NL" sz="1600" dirty="0"/>
              <a:t>E-mailadres: pvandendungen@stedelijkcollege.nl</a:t>
            </a:r>
          </a:p>
          <a:p>
            <a:pPr marL="342900" lvl="0" indent="-342900" algn="l" rtl="0">
              <a:lnSpc>
                <a:spcPct val="90000"/>
              </a:lnSpc>
              <a:spcBef>
                <a:spcPts val="360"/>
              </a:spcBef>
              <a:spcAft>
                <a:spcPts val="0"/>
              </a:spcAft>
              <a:buClr>
                <a:srgbClr val="49403F"/>
              </a:buClr>
              <a:buSzPts val="1800"/>
              <a:buChar char="•"/>
            </a:pPr>
            <a:r>
              <a:rPr lang="nl-NL" sz="1600" dirty="0"/>
              <a:t>Decaan (t)mavo</a:t>
            </a:r>
            <a:endParaRPr sz="1600" dirty="0"/>
          </a:p>
        </p:txBody>
      </p:sp>
      <p:pic>
        <p:nvPicPr>
          <p:cNvPr id="172" name="Google Shape;172;p4" descr="Overheidsinvloed versus individu: socialisme en liberalisme"/>
          <p:cNvPicPr preferRelativeResize="0"/>
          <p:nvPr/>
        </p:nvPicPr>
        <p:blipFill rotWithShape="1">
          <a:blip r:embed="rId3">
            <a:alphaModFix/>
          </a:blip>
          <a:srcRect/>
          <a:stretch/>
        </p:blipFill>
        <p:spPr>
          <a:xfrm>
            <a:off x="5522685" y="1218441"/>
            <a:ext cx="3259793" cy="2784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fb16c9ca8c_3_165"/>
          <p:cNvSpPr txBox="1">
            <a:spLocks noGrp="1"/>
          </p:cNvSpPr>
          <p:nvPr>
            <p:ph type="body" idx="1"/>
          </p:nvPr>
        </p:nvSpPr>
        <p:spPr>
          <a:xfrm>
            <a:off x="211023" y="593710"/>
            <a:ext cx="8353800" cy="139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9403F"/>
              </a:buClr>
              <a:buSzPts val="3600"/>
              <a:buFont typeface="Arial"/>
              <a:buNone/>
            </a:pPr>
            <a:r>
              <a:rPr lang="nl-NL" sz="3600">
                <a:solidFill>
                  <a:srgbClr val="49403F"/>
                </a:solidFill>
                <a:latin typeface="Arial"/>
                <a:ea typeface="Arial"/>
                <a:cs typeface="Arial"/>
                <a:sym typeface="Arial"/>
              </a:rPr>
              <a:t>Studiekeuze</a:t>
            </a:r>
            <a:endParaRPr sz="3600">
              <a:solidFill>
                <a:srgbClr val="49403F"/>
              </a:solidFill>
              <a:latin typeface="Arial"/>
              <a:ea typeface="Arial"/>
              <a:cs typeface="Arial"/>
              <a:sym typeface="Arial"/>
            </a:endParaRPr>
          </a:p>
          <a:p>
            <a:pPr marL="0" lvl="0" indent="0" algn="l" rtl="0">
              <a:lnSpc>
                <a:spcPct val="100000"/>
              </a:lnSpc>
              <a:spcBef>
                <a:spcPts val="720"/>
              </a:spcBef>
              <a:spcAft>
                <a:spcPts val="0"/>
              </a:spcAft>
              <a:buClr>
                <a:schemeClr val="dk2"/>
              </a:buClr>
              <a:buSzPts val="3600"/>
              <a:buFont typeface="Arial"/>
              <a:buNone/>
            </a:pPr>
            <a:endParaRPr sz="3600">
              <a:latin typeface="Avenir"/>
              <a:ea typeface="Avenir"/>
              <a:cs typeface="Avenir"/>
              <a:sym typeface="Avenir"/>
            </a:endParaRPr>
          </a:p>
        </p:txBody>
      </p:sp>
      <p:sp>
        <p:nvSpPr>
          <p:cNvPr id="178" name="Google Shape;178;g2fb16c9ca8c_3_165"/>
          <p:cNvSpPr txBox="1">
            <a:spLocks noGrp="1"/>
          </p:cNvSpPr>
          <p:nvPr>
            <p:ph type="body" idx="3"/>
          </p:nvPr>
        </p:nvSpPr>
        <p:spPr>
          <a:xfrm>
            <a:off x="313689" y="1501698"/>
            <a:ext cx="7767300" cy="2680500"/>
          </a:xfrm>
          <a:prstGeom prst="rect">
            <a:avLst/>
          </a:prstGeom>
          <a:noFill/>
          <a:ln>
            <a:noFill/>
          </a:ln>
        </p:spPr>
        <p:txBody>
          <a:bodyPr spcFirstLastPara="1" wrap="square" lIns="91425" tIns="45700" rIns="91425" bIns="45700" anchor="t" anchorCtr="0">
            <a:noAutofit/>
          </a:bodyPr>
          <a:lstStyle/>
          <a:p>
            <a:pPr marL="285750" lvl="1" indent="-285750" algn="l" rtl="0">
              <a:lnSpc>
                <a:spcPct val="100000"/>
              </a:lnSpc>
              <a:spcBef>
                <a:spcPts val="0"/>
              </a:spcBef>
              <a:spcAft>
                <a:spcPts val="0"/>
              </a:spcAft>
              <a:buClr>
                <a:srgbClr val="49403F"/>
              </a:buClr>
              <a:buSzPts val="1600"/>
              <a:buChar char="-"/>
            </a:pPr>
            <a:r>
              <a:rPr lang="nl-NL" sz="1600" dirty="0"/>
              <a:t>Toekomstplan</a:t>
            </a:r>
            <a:endParaRPr sz="1600" dirty="0"/>
          </a:p>
          <a:p>
            <a:pPr marL="285750" lvl="1" indent="-285750" algn="l" rtl="0">
              <a:lnSpc>
                <a:spcPct val="100000"/>
              </a:lnSpc>
              <a:spcBef>
                <a:spcPts val="320"/>
              </a:spcBef>
              <a:spcAft>
                <a:spcPts val="0"/>
              </a:spcAft>
              <a:buClr>
                <a:srgbClr val="49403F"/>
              </a:buClr>
              <a:buSzPts val="1600"/>
              <a:buChar char="-"/>
            </a:pPr>
            <a:r>
              <a:rPr lang="nl-NL" sz="1600" dirty="0"/>
              <a:t>Gesprekken met coach</a:t>
            </a:r>
            <a:endParaRPr sz="1600" dirty="0"/>
          </a:p>
          <a:p>
            <a:pPr marL="285750" lvl="1" indent="-285750" algn="l" rtl="0">
              <a:lnSpc>
                <a:spcPct val="100000"/>
              </a:lnSpc>
              <a:spcBef>
                <a:spcPts val="320"/>
              </a:spcBef>
              <a:spcAft>
                <a:spcPts val="0"/>
              </a:spcAft>
              <a:buClr>
                <a:srgbClr val="49403F"/>
              </a:buClr>
              <a:buSzPts val="1600"/>
              <a:buChar char="-"/>
            </a:pPr>
            <a:r>
              <a:rPr lang="nl-NL" sz="1600" dirty="0"/>
              <a:t>Indien nodig: gesprekken met decaan</a:t>
            </a:r>
            <a:endParaRPr sz="1600" dirty="0"/>
          </a:p>
          <a:p>
            <a:pPr marL="285750" lvl="1" indent="-184150" algn="l" rtl="0">
              <a:lnSpc>
                <a:spcPct val="100000"/>
              </a:lnSpc>
              <a:spcBef>
                <a:spcPts val="320"/>
              </a:spcBef>
              <a:spcAft>
                <a:spcPts val="0"/>
              </a:spcAft>
              <a:buClr>
                <a:srgbClr val="49403F"/>
              </a:buClr>
              <a:buSzPts val="1600"/>
              <a:buFont typeface="Arial"/>
              <a:buNone/>
            </a:pPr>
            <a:endParaRPr sz="1600" dirty="0"/>
          </a:p>
          <a:p>
            <a:pPr marL="285750" lvl="1" indent="-285750" algn="l" rtl="0">
              <a:lnSpc>
                <a:spcPct val="100000"/>
              </a:lnSpc>
              <a:spcBef>
                <a:spcPts val="320"/>
              </a:spcBef>
              <a:spcAft>
                <a:spcPts val="0"/>
              </a:spcAft>
              <a:buClr>
                <a:srgbClr val="49403F"/>
              </a:buClr>
              <a:buSzPts val="1600"/>
              <a:buChar char="-"/>
            </a:pPr>
            <a:r>
              <a:rPr lang="nl-NL" sz="1600" dirty="0"/>
              <a:t>Open dagen en meeloopdagen</a:t>
            </a:r>
            <a:endParaRPr sz="1600" dirty="0"/>
          </a:p>
          <a:p>
            <a:pPr marL="0" lvl="1" indent="0" algn="l" rtl="0">
              <a:lnSpc>
                <a:spcPct val="100000"/>
              </a:lnSpc>
              <a:spcBef>
                <a:spcPts val="280"/>
              </a:spcBef>
              <a:spcAft>
                <a:spcPts val="0"/>
              </a:spcAft>
              <a:buClr>
                <a:srgbClr val="49403F"/>
              </a:buClr>
              <a:buSzPts val="1400"/>
              <a:buNone/>
            </a:pPr>
            <a:endParaRPr sz="1400" dirty="0">
              <a:latin typeface="Avenir"/>
              <a:ea typeface="Avenir"/>
              <a:cs typeface="Avenir"/>
              <a:sym typeface="Avenir"/>
            </a:endParaRPr>
          </a:p>
          <a:p>
            <a:pPr marL="0" lvl="1" indent="0" algn="l" rtl="0">
              <a:lnSpc>
                <a:spcPct val="100000"/>
              </a:lnSpc>
              <a:spcBef>
                <a:spcPts val="280"/>
              </a:spcBef>
              <a:spcAft>
                <a:spcPts val="0"/>
              </a:spcAft>
              <a:buClr>
                <a:srgbClr val="49403F"/>
              </a:buClr>
              <a:buSzPts val="1400"/>
              <a:buNone/>
            </a:pPr>
            <a:endParaRPr sz="1400" dirty="0">
              <a:latin typeface="Avenir"/>
              <a:ea typeface="Avenir"/>
              <a:cs typeface="Avenir"/>
              <a:sym typeface="Avenir"/>
            </a:endParaRPr>
          </a:p>
          <a:p>
            <a:pPr marL="0" lvl="1" indent="0" algn="l" rtl="0">
              <a:lnSpc>
                <a:spcPct val="100000"/>
              </a:lnSpc>
              <a:spcBef>
                <a:spcPts val="280"/>
              </a:spcBef>
              <a:spcAft>
                <a:spcPts val="0"/>
              </a:spcAft>
              <a:buClr>
                <a:srgbClr val="49403F"/>
              </a:buClr>
              <a:buSzPts val="1400"/>
              <a:buNone/>
            </a:pPr>
            <a:endParaRPr sz="1400" dirty="0">
              <a:latin typeface="Avenir"/>
              <a:ea typeface="Avenir"/>
              <a:cs typeface="Avenir"/>
              <a:sym typeface="Avenir"/>
            </a:endParaRPr>
          </a:p>
        </p:txBody>
      </p:sp>
      <p:pic>
        <p:nvPicPr>
          <p:cNvPr id="179" name="Google Shape;179;g2fb16c9ca8c_3_165" descr="Instrument: Maak een keuze - Boom Management"/>
          <p:cNvPicPr preferRelativeResize="0"/>
          <p:nvPr/>
        </p:nvPicPr>
        <p:blipFill rotWithShape="1">
          <a:blip r:embed="rId3">
            <a:alphaModFix/>
          </a:blip>
          <a:srcRect/>
          <a:stretch/>
        </p:blipFill>
        <p:spPr>
          <a:xfrm>
            <a:off x="5061190" y="1501698"/>
            <a:ext cx="3071592" cy="2051824"/>
          </a:xfrm>
          <a:prstGeom prst="rect">
            <a:avLst/>
          </a:prstGeom>
          <a:noFill/>
          <a:ln>
            <a:noFill/>
          </a:ln>
        </p:spPr>
      </p:pic>
    </p:spTree>
  </p:cSld>
  <p:clrMapOvr>
    <a:masterClrMapping/>
  </p:clrMapOvr>
</p:sld>
</file>

<file path=ppt/theme/theme1.xml><?xml version="1.0" encoding="utf-8"?>
<a:theme xmlns:a="http://schemas.openxmlformats.org/drawingml/2006/main" name="Office-thema">
  <a:themeElements>
    <a:clrScheme name="Aangepast 1">
      <a:dk1>
        <a:srgbClr val="5E514D"/>
      </a:dk1>
      <a:lt1>
        <a:srgbClr val="FFFFFF"/>
      </a:lt1>
      <a:dk2>
        <a:srgbClr val="009CDE"/>
      </a:dk2>
      <a:lt2>
        <a:srgbClr val="FFFFFF"/>
      </a:lt2>
      <a:accent1>
        <a:srgbClr val="009CDE"/>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Aangepast 1">
      <a:dk1>
        <a:srgbClr val="5E514D"/>
      </a:dk1>
      <a:lt1>
        <a:srgbClr val="FFFFFF"/>
      </a:lt1>
      <a:dk2>
        <a:srgbClr val="009CDE"/>
      </a:dk2>
      <a:lt2>
        <a:srgbClr val="FFFFFF"/>
      </a:lt2>
      <a:accent1>
        <a:srgbClr val="009CDE"/>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8a807c5-9d3f-41b7-b786-9e5c2f945bc8">
      <Terms xmlns="http://schemas.microsoft.com/office/infopath/2007/PartnerControls"/>
    </lcf76f155ced4ddcb4097134ff3c332f>
    <TaxCatchAll xmlns="f076317d-e514-4124-b144-cf07a3bfa5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6A09C7DCAB414F9A4545914E4C6D66" ma:contentTypeVersion="13" ma:contentTypeDescription="Een nieuw document maken." ma:contentTypeScope="" ma:versionID="b102c36a8a8e382f39186efc2eb523e7">
  <xsd:schema xmlns:xsd="http://www.w3.org/2001/XMLSchema" xmlns:xs="http://www.w3.org/2001/XMLSchema" xmlns:p="http://schemas.microsoft.com/office/2006/metadata/properties" xmlns:ns2="b8a807c5-9d3f-41b7-b786-9e5c2f945bc8" xmlns:ns3="f076317d-e514-4124-b144-cf07a3bfa54b" targetNamespace="http://schemas.microsoft.com/office/2006/metadata/properties" ma:root="true" ma:fieldsID="28205ea7ce31c986baaddeda6387053b" ns2:_="" ns3:_="">
    <xsd:import namespace="b8a807c5-9d3f-41b7-b786-9e5c2f945bc8"/>
    <xsd:import namespace="f076317d-e514-4124-b144-cf07a3bfa5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807c5-9d3f-41b7-b786-9e5c2f945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0fc0675-3574-405d-b090-b60adf9e393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76317d-e514-4124-b144-cf07a3bfa54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cfae992-8412-4766-a5ee-dc313c59b280}" ma:internalName="TaxCatchAll" ma:showField="CatchAllData" ma:web="f076317d-e514-4124-b144-cf07a3bfa5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A10FF7-AE9E-41EA-902E-F2FBEB8B7C27}">
  <ds:schemaRefs>
    <ds:schemaRef ds:uri="http://schemas.microsoft.com/office/2006/metadata/properties"/>
    <ds:schemaRef ds:uri="http://schemas.microsoft.com/office/infopath/2007/PartnerControls"/>
    <ds:schemaRef ds:uri="b8a807c5-9d3f-41b7-b786-9e5c2f945bc8"/>
    <ds:schemaRef ds:uri="f076317d-e514-4124-b144-cf07a3bfa54b"/>
  </ds:schemaRefs>
</ds:datastoreItem>
</file>

<file path=customXml/itemProps2.xml><?xml version="1.0" encoding="utf-8"?>
<ds:datastoreItem xmlns:ds="http://schemas.openxmlformats.org/officeDocument/2006/customXml" ds:itemID="{1094ABAF-3719-43BA-9DE9-0D50163E2636}">
  <ds:schemaRefs>
    <ds:schemaRef ds:uri="http://schemas.microsoft.com/sharepoint/v3/contenttype/forms"/>
  </ds:schemaRefs>
</ds:datastoreItem>
</file>

<file path=customXml/itemProps3.xml><?xml version="1.0" encoding="utf-8"?>
<ds:datastoreItem xmlns:ds="http://schemas.openxmlformats.org/officeDocument/2006/customXml" ds:itemID="{3E640D8D-7CD0-4F67-BA2B-DD5EF5061C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807c5-9d3f-41b7-b786-9e5c2f945bc8"/>
    <ds:schemaRef ds:uri="f076317d-e514-4124-b144-cf07a3bfa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1398</Words>
  <Application>Microsoft Office PowerPoint</Application>
  <PresentationFormat>Diavoorstelling (16:9)</PresentationFormat>
  <Paragraphs>207</Paragraphs>
  <Slides>27</Slides>
  <Notes>27</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27</vt:i4>
      </vt:variant>
    </vt:vector>
  </HeadingPairs>
  <TitlesOfParts>
    <vt:vector size="35" baseType="lpstr">
      <vt:lpstr>Helvetica Neue</vt:lpstr>
      <vt:lpstr>Merriweather Sans</vt:lpstr>
      <vt:lpstr>Avenir</vt:lpstr>
      <vt:lpstr>Calibri</vt:lpstr>
      <vt:lpstr>Arial</vt:lpstr>
      <vt:lpstr>Noto Sans Symbols</vt:lpstr>
      <vt:lpstr>Office-thema</vt:lpstr>
      <vt:lpstr>Office-thema</vt:lpstr>
      <vt:lpstr>Schooljaar 2025-2026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Vragen aan het decanaat?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Silke Swart (sws)</dc:creator>
  <cp:lastModifiedBy>Bianca van Kuringen</cp:lastModifiedBy>
  <cp:revision>1</cp:revision>
  <dcterms:modified xsi:type="dcterms:W3CDTF">2025-08-22T11:27:50Z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0x010100FF6A09C7DCAB414F9A4545914E4C6D66</vt:lpwstr>
  </property>
  <property fmtid="{D5CDD505-2E9C-101B-9397-08002B2CF9AE}" pid="3" name="MediaServiceImageTags">
    <vt:lpwstr/>
  </property>
</Properties>
</file>