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79" r:id="rId2"/>
    <p:sldId id="291" r:id="rId3"/>
    <p:sldId id="289" r:id="rId4"/>
    <p:sldId id="288" r:id="rId5"/>
    <p:sldId id="287" r:id="rId6"/>
    <p:sldId id="285" r:id="rId7"/>
    <p:sldId id="284" r:id="rId8"/>
    <p:sldId id="283" r:id="rId9"/>
    <p:sldId id="290" r:id="rId10"/>
    <p:sldId id="292" r:id="rId11"/>
    <p:sldId id="293" r:id="rId12"/>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4D3"/>
    <a:srgbClr val="49403F"/>
    <a:srgbClr val="B6CA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05"/>
  </p:normalViewPr>
  <p:slideViewPr>
    <p:cSldViewPr snapToGrid="0" snapToObjects="1">
      <p:cViewPr varScale="1">
        <p:scale>
          <a:sx n="143" d="100"/>
          <a:sy n="143" d="100"/>
        </p:scale>
        <p:origin x="760" y="19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CB870-0CE3-492A-A507-417FB785796C}" type="datetimeFigureOut">
              <a:rPr lang="nl-NL" smtClean="0"/>
              <a:t>21-11-2023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2F28C-02CA-4DD8-9FFC-4673108E092F}" type="slidenum">
              <a:rPr lang="nl-NL" smtClean="0"/>
              <a:t>‹nr.›</a:t>
            </a:fld>
            <a:endParaRPr lang="nl-NL"/>
          </a:p>
        </p:txBody>
      </p:sp>
    </p:spTree>
    <p:extLst>
      <p:ext uri="{BB962C8B-B14F-4D97-AF65-F5344CB8AC3E}">
        <p14:creationId xmlns:p14="http://schemas.microsoft.com/office/powerpoint/2010/main" val="1141585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4" name="Afbeelding 3" descr="PPT_SPVOZN_1920x1080 HGL_V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ubtitel 2"/>
          <p:cNvSpPr>
            <a:spLocks noGrp="1"/>
          </p:cNvSpPr>
          <p:nvPr>
            <p:ph type="subTitle" idx="1" hasCustomPrompt="1"/>
          </p:nvPr>
        </p:nvSpPr>
        <p:spPr>
          <a:xfrm>
            <a:off x="339685" y="2914654"/>
            <a:ext cx="2853176" cy="1314450"/>
          </a:xfrm>
        </p:spPr>
        <p:txBody>
          <a:bodyPr lIns="0" bIns="0">
            <a:normAutofit/>
          </a:bodyPr>
          <a:lstStyle>
            <a:lvl1pPr marL="0" indent="0" algn="l">
              <a:lnSpc>
                <a:spcPct val="80000"/>
              </a:lnSpc>
              <a:buNone/>
              <a:defRPr sz="23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voor</a:t>
            </a:r>
          </a:p>
          <a:p>
            <a:r>
              <a:rPr lang="nl-NL" dirty="0"/>
              <a:t>subtitel</a:t>
            </a:r>
          </a:p>
        </p:txBody>
      </p:sp>
      <p:sp>
        <p:nvSpPr>
          <p:cNvPr id="9" name="Tijdelijke aanduiding voor afbeelding 8"/>
          <p:cNvSpPr>
            <a:spLocks noGrp="1"/>
          </p:cNvSpPr>
          <p:nvPr>
            <p:ph type="pic" sz="quarter" idx="13" hasCustomPrompt="1"/>
          </p:nvPr>
        </p:nvSpPr>
        <p:spPr>
          <a:xfrm>
            <a:off x="3192463" y="1279525"/>
            <a:ext cx="5280025" cy="3182938"/>
          </a:xfrm>
        </p:spPr>
        <p:txBody>
          <a:bodyPr anchor="b" anchorCtr="0"/>
          <a:lstStyle>
            <a:lvl1pPr>
              <a:defRPr baseline="0"/>
            </a:lvl1pPr>
          </a:lstStyle>
          <a:p>
            <a:r>
              <a:rPr lang="nl-NL" dirty="0"/>
              <a:t>Sleep foto in kader</a:t>
            </a:r>
          </a:p>
        </p:txBody>
      </p:sp>
      <p:sp>
        <p:nvSpPr>
          <p:cNvPr id="10" name="Tekstvak 9"/>
          <p:cNvSpPr txBox="1"/>
          <p:nvPr userDrawn="1"/>
        </p:nvSpPr>
        <p:spPr>
          <a:xfrm>
            <a:off x="92984" y="4809748"/>
            <a:ext cx="1156536" cy="215444"/>
          </a:xfrm>
          <a:prstGeom prst="rect">
            <a:avLst/>
          </a:prstGeom>
          <a:noFill/>
        </p:spPr>
        <p:txBody>
          <a:bodyPr wrap="square" rtlCol="0">
            <a:spAutoFit/>
          </a:bodyPr>
          <a:lstStyle/>
          <a:p>
            <a:pPr algn="r"/>
            <a:r>
              <a:rPr lang="nl-NL" sz="800" dirty="0">
                <a:solidFill>
                  <a:srgbClr val="5E514D"/>
                </a:solidFill>
                <a:latin typeface="Arial"/>
                <a:cs typeface="Arial"/>
              </a:rPr>
              <a:t>Henegouwenlaan,</a:t>
            </a:r>
          </a:p>
        </p:txBody>
      </p:sp>
      <p:sp>
        <p:nvSpPr>
          <p:cNvPr id="14" name="Tijdelijke aanduiding voor inhoud 13"/>
          <p:cNvSpPr>
            <a:spLocks noGrp="1"/>
          </p:cNvSpPr>
          <p:nvPr>
            <p:ph sz="quarter" idx="14" hasCustomPrompt="1"/>
          </p:nvPr>
        </p:nvSpPr>
        <p:spPr>
          <a:xfrm>
            <a:off x="1113287" y="4810879"/>
            <a:ext cx="2200275" cy="214313"/>
          </a:xfrm>
        </p:spPr>
        <p:txBody>
          <a:bodyPr>
            <a:normAutofit/>
          </a:bodyPr>
          <a:lstStyle>
            <a:lvl1pPr marL="0" indent="0">
              <a:buNone/>
              <a:defRPr sz="800" baseline="0">
                <a:solidFill>
                  <a:srgbClr val="5E514D"/>
                </a:solidFill>
              </a:defRPr>
            </a:lvl1pPr>
          </a:lstStyle>
          <a:p>
            <a:pPr lvl="0"/>
            <a:r>
              <a:rPr lang="nl-NL" dirty="0"/>
              <a:t>plaats voor datum</a:t>
            </a:r>
          </a:p>
        </p:txBody>
      </p:sp>
      <p:sp>
        <p:nvSpPr>
          <p:cNvPr id="2" name="Titel 1"/>
          <p:cNvSpPr>
            <a:spLocks noGrp="1"/>
          </p:cNvSpPr>
          <p:nvPr>
            <p:ph type="ctrTitle" hasCustomPrompt="1"/>
          </p:nvPr>
        </p:nvSpPr>
        <p:spPr>
          <a:xfrm>
            <a:off x="332590" y="1280120"/>
            <a:ext cx="5017227" cy="1102519"/>
          </a:xfrm>
        </p:spPr>
        <p:txBody>
          <a:bodyPr lIns="0" tIns="0" rIns="36000" bIns="0" anchor="t" anchorCtr="0"/>
          <a:lstStyle>
            <a:lvl1pPr algn="l">
              <a:lnSpc>
                <a:spcPct val="80000"/>
              </a:lnSpc>
              <a:defRPr>
                <a:solidFill>
                  <a:schemeClr val="tx2"/>
                </a:solidFill>
              </a:defRPr>
            </a:lvl1pPr>
          </a:lstStyle>
          <a:p>
            <a:r>
              <a:rPr lang="nl-NL" dirty="0"/>
              <a:t>Plaats voor titel</a:t>
            </a:r>
            <a:br>
              <a:rPr lang="nl-NL" dirty="0"/>
            </a:br>
            <a:r>
              <a:rPr lang="nl-NL" dirty="0"/>
              <a:t>presentatie</a:t>
            </a:r>
          </a:p>
        </p:txBody>
      </p:sp>
    </p:spTree>
    <p:extLst>
      <p:ext uri="{BB962C8B-B14F-4D97-AF65-F5344CB8AC3E}">
        <p14:creationId xmlns:p14="http://schemas.microsoft.com/office/powerpoint/2010/main" val="137376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vaste foto">
    <p:spTree>
      <p:nvGrpSpPr>
        <p:cNvPr id="1" name=""/>
        <p:cNvGrpSpPr/>
        <p:nvPr/>
      </p:nvGrpSpPr>
      <p:grpSpPr>
        <a:xfrm>
          <a:off x="0" y="0"/>
          <a:ext cx="0" cy="0"/>
          <a:chOff x="0" y="0"/>
          <a:chExt cx="0" cy="0"/>
        </a:xfrm>
      </p:grpSpPr>
      <p:pic>
        <p:nvPicPr>
          <p:cNvPr id="9" name="Afbeelding 8" descr="SPVOZN_PPT_SCE_HGL_1920x1080px_RGB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Tijdelijke aanduiding voor afbeelding 5" descr="_HVA2390.jp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3192463" y="1279525"/>
            <a:ext cx="5280025" cy="3182938"/>
          </a:xfrm>
          <a:prstGeom prst="rect">
            <a:avLst/>
          </a:prstGeom>
        </p:spPr>
      </p:pic>
      <p:sp>
        <p:nvSpPr>
          <p:cNvPr id="3" name="Subtitel 2"/>
          <p:cNvSpPr>
            <a:spLocks noGrp="1"/>
          </p:cNvSpPr>
          <p:nvPr>
            <p:ph type="subTitle" idx="1" hasCustomPrompt="1"/>
          </p:nvPr>
        </p:nvSpPr>
        <p:spPr>
          <a:xfrm>
            <a:off x="339685" y="2914654"/>
            <a:ext cx="2853176" cy="1314450"/>
          </a:xfrm>
        </p:spPr>
        <p:txBody>
          <a:bodyPr lIns="0" bIns="0">
            <a:normAutofit/>
          </a:bodyPr>
          <a:lstStyle>
            <a:lvl1pPr marL="0" indent="0" algn="l">
              <a:lnSpc>
                <a:spcPct val="80000"/>
              </a:lnSpc>
              <a:buNone/>
              <a:defRPr sz="23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Plaats voor</a:t>
            </a:r>
          </a:p>
          <a:p>
            <a:r>
              <a:rPr lang="nl-NL" dirty="0"/>
              <a:t>subtitel</a:t>
            </a:r>
          </a:p>
        </p:txBody>
      </p:sp>
      <p:sp>
        <p:nvSpPr>
          <p:cNvPr id="10" name="Tekstvak 9"/>
          <p:cNvSpPr txBox="1"/>
          <p:nvPr userDrawn="1"/>
        </p:nvSpPr>
        <p:spPr>
          <a:xfrm>
            <a:off x="92984" y="4809748"/>
            <a:ext cx="1156536" cy="215444"/>
          </a:xfrm>
          <a:prstGeom prst="rect">
            <a:avLst/>
          </a:prstGeom>
          <a:noFill/>
        </p:spPr>
        <p:txBody>
          <a:bodyPr wrap="square" rtlCol="0">
            <a:spAutoFit/>
          </a:bodyPr>
          <a:lstStyle/>
          <a:p>
            <a:pPr algn="r"/>
            <a:r>
              <a:rPr lang="nl-NL" sz="800" dirty="0">
                <a:solidFill>
                  <a:srgbClr val="49403F"/>
                </a:solidFill>
                <a:latin typeface="Arial"/>
                <a:cs typeface="Arial"/>
              </a:rPr>
              <a:t>Henegouwenlaan,</a:t>
            </a:r>
          </a:p>
        </p:txBody>
      </p:sp>
      <p:sp>
        <p:nvSpPr>
          <p:cNvPr id="14" name="Tijdelijke aanduiding voor inhoud 13"/>
          <p:cNvSpPr>
            <a:spLocks noGrp="1"/>
          </p:cNvSpPr>
          <p:nvPr>
            <p:ph sz="quarter" idx="14" hasCustomPrompt="1"/>
          </p:nvPr>
        </p:nvSpPr>
        <p:spPr>
          <a:xfrm>
            <a:off x="1113287" y="4810879"/>
            <a:ext cx="2200275" cy="214313"/>
          </a:xfrm>
        </p:spPr>
        <p:txBody>
          <a:bodyPr>
            <a:normAutofit/>
          </a:bodyPr>
          <a:lstStyle>
            <a:lvl1pPr marL="0" indent="0">
              <a:buNone/>
              <a:defRPr sz="800" baseline="0">
                <a:solidFill>
                  <a:srgbClr val="49403F"/>
                </a:solidFill>
              </a:defRPr>
            </a:lvl1pPr>
          </a:lstStyle>
          <a:p>
            <a:pPr lvl="0"/>
            <a:r>
              <a:rPr lang="nl-NL" dirty="0"/>
              <a:t>plaats voor datum</a:t>
            </a:r>
          </a:p>
        </p:txBody>
      </p:sp>
      <p:sp>
        <p:nvSpPr>
          <p:cNvPr id="2" name="Titel 1"/>
          <p:cNvSpPr>
            <a:spLocks noGrp="1"/>
          </p:cNvSpPr>
          <p:nvPr>
            <p:ph type="ctrTitle" hasCustomPrompt="1"/>
          </p:nvPr>
        </p:nvSpPr>
        <p:spPr>
          <a:xfrm>
            <a:off x="332590" y="1280120"/>
            <a:ext cx="5017227" cy="1102519"/>
          </a:xfrm>
        </p:spPr>
        <p:txBody>
          <a:bodyPr lIns="0" tIns="0" rIns="36000" bIns="0" anchor="t" anchorCtr="0"/>
          <a:lstStyle>
            <a:lvl1pPr algn="l">
              <a:lnSpc>
                <a:spcPct val="80000"/>
              </a:lnSpc>
              <a:defRPr>
                <a:solidFill>
                  <a:schemeClr val="tx2"/>
                </a:solidFill>
              </a:defRPr>
            </a:lvl1pPr>
          </a:lstStyle>
          <a:p>
            <a:r>
              <a:rPr lang="nl-NL" dirty="0"/>
              <a:t>Plaats voor titel</a:t>
            </a:r>
            <a:br>
              <a:rPr lang="nl-NL" dirty="0"/>
            </a:br>
            <a:r>
              <a:rPr lang="nl-NL" dirty="0"/>
              <a:t>presentatie</a:t>
            </a:r>
          </a:p>
        </p:txBody>
      </p:sp>
    </p:spTree>
    <p:extLst>
      <p:ext uri="{BB962C8B-B14F-4D97-AF65-F5344CB8AC3E}">
        <p14:creationId xmlns:p14="http://schemas.microsoft.com/office/powerpoint/2010/main" val="2554572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leiding">
    <p:spTree>
      <p:nvGrpSpPr>
        <p:cNvPr id="1" name=""/>
        <p:cNvGrpSpPr/>
        <p:nvPr/>
      </p:nvGrpSpPr>
      <p:grpSpPr>
        <a:xfrm>
          <a:off x="0" y="0"/>
          <a:ext cx="0" cy="0"/>
          <a:chOff x="0" y="0"/>
          <a:chExt cx="0" cy="0"/>
        </a:xfrm>
      </p:grpSpPr>
      <p:pic>
        <p:nvPicPr>
          <p:cNvPr id="3" name="Afbeelding 2" descr="SPVOZN_PPT_SCE_HGL_1920x1080px_RGB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ijdelijke aanduiding voor tekst 8"/>
          <p:cNvSpPr>
            <a:spLocks noGrp="1"/>
          </p:cNvSpPr>
          <p:nvPr>
            <p:ph type="body" sz="quarter" idx="10"/>
          </p:nvPr>
        </p:nvSpPr>
        <p:spPr>
          <a:xfrm>
            <a:off x="549274" y="1646238"/>
            <a:ext cx="5411637" cy="2692400"/>
          </a:xfrm>
        </p:spPr>
        <p:txBody>
          <a:bodyPr/>
          <a:lstStyle>
            <a:lvl1pPr marL="342900" indent="-342900">
              <a:buClr>
                <a:schemeClr val="bg1"/>
              </a:buClr>
              <a:buFont typeface="Lucida Grande"/>
              <a:buChar char="&gt;"/>
              <a:defRPr sz="2200" b="1">
                <a:solidFill>
                  <a:schemeClr val="bg2"/>
                </a:solidFill>
              </a:defRPr>
            </a:lvl1pPr>
            <a:lvl2pPr marL="669600" indent="-284400">
              <a:buClr>
                <a:schemeClr val="bg1"/>
              </a:buClr>
              <a:buFont typeface="Lucida Grande"/>
              <a:buChar char="&gt;"/>
              <a:defRPr sz="2200">
                <a:solidFill>
                  <a:schemeClr val="bg2"/>
                </a:solidFill>
              </a:defRPr>
            </a:lvl2pPr>
          </a:lstStyle>
          <a:p>
            <a:pPr lvl="0"/>
            <a:r>
              <a:rPr lang="nl-NL" dirty="0"/>
              <a:t>Klik om de tekststijl van het model te bewerken</a:t>
            </a:r>
          </a:p>
          <a:p>
            <a:pPr lvl="1"/>
            <a:r>
              <a:rPr lang="nl-NL" dirty="0"/>
              <a:t>Tweede niveau</a:t>
            </a:r>
          </a:p>
        </p:txBody>
      </p:sp>
      <p:sp>
        <p:nvSpPr>
          <p:cNvPr id="11" name="Tijdelijke aanduiding voor tekst 10"/>
          <p:cNvSpPr>
            <a:spLocks noGrp="1"/>
          </p:cNvSpPr>
          <p:nvPr>
            <p:ph type="body" sz="quarter" idx="11" hasCustomPrompt="1"/>
          </p:nvPr>
        </p:nvSpPr>
        <p:spPr>
          <a:xfrm>
            <a:off x="587567" y="485775"/>
            <a:ext cx="6496600" cy="746125"/>
          </a:xfrm>
        </p:spPr>
        <p:txBody>
          <a:bodyPr>
            <a:noAutofit/>
          </a:bodyPr>
          <a:lstStyle>
            <a:lvl1pPr marL="0" indent="0">
              <a:buFontTx/>
              <a:buNone/>
              <a:defRPr sz="4400" b="1" spc="0" baseline="0">
                <a:solidFill>
                  <a:schemeClr val="bg1"/>
                </a:solidFill>
              </a:defRPr>
            </a:lvl1pPr>
          </a:lstStyle>
          <a:p>
            <a:pPr lvl="0"/>
            <a:r>
              <a:rPr lang="nl-NL" dirty="0"/>
              <a:t>Plaats voor titel</a:t>
            </a:r>
          </a:p>
        </p:txBody>
      </p:sp>
    </p:spTree>
    <p:extLst>
      <p:ext uri="{BB962C8B-B14F-4D97-AF65-F5344CB8AC3E}">
        <p14:creationId xmlns:p14="http://schemas.microsoft.com/office/powerpoint/2010/main" val="2883723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beelding + tekst">
    <p:spTree>
      <p:nvGrpSpPr>
        <p:cNvPr id="1" name=""/>
        <p:cNvGrpSpPr/>
        <p:nvPr/>
      </p:nvGrpSpPr>
      <p:grpSpPr>
        <a:xfrm>
          <a:off x="0" y="0"/>
          <a:ext cx="0" cy="0"/>
          <a:chOff x="0" y="0"/>
          <a:chExt cx="0" cy="0"/>
        </a:xfrm>
      </p:grpSpPr>
      <p:pic>
        <p:nvPicPr>
          <p:cNvPr id="3" name="Afbeelding 2" descr="SPVOZN_PPT_SCE_HGL_1920x1080px_RGB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ijdelijke aanduiding voor tekst 10"/>
          <p:cNvSpPr>
            <a:spLocks noGrp="1"/>
          </p:cNvSpPr>
          <p:nvPr>
            <p:ph type="body" sz="quarter" idx="11" hasCustomPrompt="1"/>
          </p:nvPr>
        </p:nvSpPr>
        <p:spPr>
          <a:xfrm>
            <a:off x="211023" y="486554"/>
            <a:ext cx="8345602" cy="746125"/>
          </a:xfrm>
        </p:spPr>
        <p:txBody>
          <a:bodyPr>
            <a:noAutofit/>
          </a:bodyPr>
          <a:lstStyle>
            <a:lvl1pPr marL="0" indent="0">
              <a:buFontTx/>
              <a:buNone/>
              <a:defRPr sz="4400" b="1" spc="0" baseline="0">
                <a:solidFill>
                  <a:schemeClr val="tx2"/>
                </a:solidFill>
              </a:defRPr>
            </a:lvl1pPr>
          </a:lstStyle>
          <a:p>
            <a:pPr lvl="0"/>
            <a:r>
              <a:rPr lang="nl-NL" dirty="0"/>
              <a:t>Plaats voor titel</a:t>
            </a:r>
          </a:p>
        </p:txBody>
      </p:sp>
      <p:sp>
        <p:nvSpPr>
          <p:cNvPr id="10" name="Tijdelijke aanduiding voor afbeelding 9"/>
          <p:cNvSpPr>
            <a:spLocks noGrp="1"/>
          </p:cNvSpPr>
          <p:nvPr>
            <p:ph type="pic" sz="quarter" idx="12"/>
          </p:nvPr>
        </p:nvSpPr>
        <p:spPr>
          <a:xfrm>
            <a:off x="-63500" y="1455738"/>
            <a:ext cx="5768975" cy="3024187"/>
          </a:xfrm>
        </p:spPr>
        <p:txBody>
          <a:bodyPr/>
          <a:lstStyle/>
          <a:p>
            <a:endParaRPr lang="nl-NL"/>
          </a:p>
        </p:txBody>
      </p:sp>
      <p:sp>
        <p:nvSpPr>
          <p:cNvPr id="12" name="Tijdelijke aanduiding voor tekst 11"/>
          <p:cNvSpPr>
            <a:spLocks noGrp="1"/>
          </p:cNvSpPr>
          <p:nvPr>
            <p:ph type="body" sz="quarter" idx="13" hasCustomPrompt="1"/>
          </p:nvPr>
        </p:nvSpPr>
        <p:spPr>
          <a:xfrm>
            <a:off x="5792340" y="1353690"/>
            <a:ext cx="2764447" cy="377825"/>
          </a:xfrm>
        </p:spPr>
        <p:txBody>
          <a:bodyPr>
            <a:noAutofit/>
          </a:bodyPr>
          <a:lstStyle>
            <a:lvl1pPr marL="0" indent="0">
              <a:buFontTx/>
              <a:buNone/>
              <a:defRPr sz="2200" b="1">
                <a:solidFill>
                  <a:schemeClr val="tx1"/>
                </a:solidFill>
              </a:defRPr>
            </a:lvl1pPr>
          </a:lstStyle>
          <a:p>
            <a:pPr lvl="0"/>
            <a:r>
              <a:rPr lang="nl-NL" dirty="0" err="1"/>
              <a:t>Tekstvak</a:t>
            </a:r>
            <a:endParaRPr lang="nl-NL" dirty="0"/>
          </a:p>
        </p:txBody>
      </p:sp>
      <p:sp>
        <p:nvSpPr>
          <p:cNvPr id="19" name="Tijdelijke aanduiding voor tekst 18"/>
          <p:cNvSpPr>
            <a:spLocks noGrp="1"/>
          </p:cNvSpPr>
          <p:nvPr>
            <p:ph type="body" sz="quarter" idx="14"/>
          </p:nvPr>
        </p:nvSpPr>
        <p:spPr>
          <a:xfrm>
            <a:off x="5792788" y="1879600"/>
            <a:ext cx="2763837" cy="2600325"/>
          </a:xfrm>
        </p:spPr>
        <p:txBody>
          <a:bodyPr>
            <a:normAutofit/>
          </a:bodyPr>
          <a:lstStyle>
            <a:lvl1pPr marL="0" indent="0">
              <a:lnSpc>
                <a:spcPct val="80000"/>
              </a:lnSpc>
              <a:buFontTx/>
              <a:buNone/>
              <a:defRPr sz="1600">
                <a:solidFill>
                  <a:schemeClr val="tx1"/>
                </a:solidFill>
              </a:defRPr>
            </a:lvl1pPr>
            <a:lvl2pPr marL="457200" indent="0">
              <a:lnSpc>
                <a:spcPct val="80000"/>
              </a:lnSpc>
              <a:buFontTx/>
              <a:buNone/>
              <a:defRPr sz="1600">
                <a:solidFill>
                  <a:schemeClr val="tx1"/>
                </a:solidFill>
              </a:defRPr>
            </a:lvl2pPr>
            <a:lvl3pPr marL="914400" indent="0">
              <a:lnSpc>
                <a:spcPct val="80000"/>
              </a:lnSpc>
              <a:buFontTx/>
              <a:buNone/>
              <a:defRPr sz="1600">
                <a:solidFill>
                  <a:schemeClr val="tx1"/>
                </a:solidFill>
              </a:defRPr>
            </a:lvl3pPr>
            <a:lvl4pPr marL="1371600" indent="0">
              <a:lnSpc>
                <a:spcPct val="80000"/>
              </a:lnSpc>
              <a:buFontTx/>
              <a:buNone/>
              <a:defRPr sz="1600">
                <a:solidFill>
                  <a:schemeClr val="tx1"/>
                </a:solidFill>
              </a:defRPr>
            </a:lvl4pPr>
            <a:lvl5pPr marL="1828800" indent="0">
              <a:lnSpc>
                <a:spcPct val="80000"/>
              </a:lnSpc>
              <a:buFontTx/>
              <a:buNone/>
              <a:defRPr sz="1600">
                <a:solidFill>
                  <a:schemeClr val="tx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786160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3" name="Afbeelding 2" descr="SPVOZN_PPT_SCE_HGL_1920x1080px_RGB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ijdelijke aanduiding voor tekst 10"/>
          <p:cNvSpPr>
            <a:spLocks noGrp="1"/>
          </p:cNvSpPr>
          <p:nvPr>
            <p:ph type="body" sz="quarter" idx="11" hasCustomPrompt="1"/>
          </p:nvPr>
        </p:nvSpPr>
        <p:spPr>
          <a:xfrm>
            <a:off x="211023" y="486554"/>
            <a:ext cx="8353798" cy="746125"/>
          </a:xfrm>
        </p:spPr>
        <p:txBody>
          <a:bodyPr>
            <a:noAutofit/>
          </a:bodyPr>
          <a:lstStyle>
            <a:lvl1pPr marL="0" indent="0">
              <a:buFontTx/>
              <a:buNone/>
              <a:defRPr sz="4400" b="1" spc="0" baseline="0">
                <a:solidFill>
                  <a:schemeClr val="tx2"/>
                </a:solidFill>
              </a:defRPr>
            </a:lvl1pPr>
          </a:lstStyle>
          <a:p>
            <a:pPr lvl="0"/>
            <a:r>
              <a:rPr lang="nl-NL" dirty="0"/>
              <a:t>Plaats voor titel</a:t>
            </a:r>
          </a:p>
        </p:txBody>
      </p:sp>
      <p:sp>
        <p:nvSpPr>
          <p:cNvPr id="10" name="Tijdelijke aanduiding voor tekst 11"/>
          <p:cNvSpPr>
            <a:spLocks noGrp="1"/>
          </p:cNvSpPr>
          <p:nvPr>
            <p:ph type="body" sz="quarter" idx="13" hasCustomPrompt="1"/>
          </p:nvPr>
        </p:nvSpPr>
        <p:spPr>
          <a:xfrm>
            <a:off x="211023" y="1423887"/>
            <a:ext cx="2718376" cy="3151658"/>
          </a:xfrm>
        </p:spPr>
        <p:txBody>
          <a:bodyPr>
            <a:normAutofit/>
          </a:bodyPr>
          <a:lstStyle>
            <a:lvl1pPr marL="0" indent="0">
              <a:lnSpc>
                <a:spcPct val="80000"/>
              </a:lnSpc>
              <a:buFontTx/>
              <a:buNone/>
              <a:defRPr sz="2200" b="1">
                <a:solidFill>
                  <a:schemeClr val="tx1"/>
                </a:solidFill>
              </a:defRPr>
            </a:lvl1pPr>
          </a:lstStyle>
          <a:p>
            <a:pPr lvl="0"/>
            <a:r>
              <a:rPr lang="nl-NL" dirty="0" err="1"/>
              <a:t>Tekstvak</a:t>
            </a:r>
            <a:r>
              <a:rPr lang="nl-NL" dirty="0"/>
              <a:t> of </a:t>
            </a:r>
          </a:p>
          <a:p>
            <a:pPr lvl="0"/>
            <a:r>
              <a:rPr lang="nl-NL" dirty="0"/>
              <a:t>ruimte voor </a:t>
            </a:r>
          </a:p>
          <a:p>
            <a:pPr lvl="0"/>
            <a:r>
              <a:rPr lang="nl-NL" dirty="0"/>
              <a:t>foto </a:t>
            </a:r>
            <a:r>
              <a:rPr lang="nl-NL" dirty="0" err="1"/>
              <a:t>necaerum</a:t>
            </a:r>
            <a:r>
              <a:rPr lang="nl-NL" dirty="0"/>
              <a:t> </a:t>
            </a:r>
            <a:r>
              <a:rPr lang="nl-NL" dirty="0" err="1"/>
              <a:t>quat</a:t>
            </a:r>
            <a:r>
              <a:rPr lang="nl-NL" dirty="0"/>
              <a:t> es </a:t>
            </a:r>
            <a:r>
              <a:rPr lang="nl-NL" dirty="0" err="1"/>
              <a:t>sin</a:t>
            </a:r>
            <a:r>
              <a:rPr lang="nl-NL" dirty="0"/>
              <a:t> </a:t>
            </a:r>
            <a:r>
              <a:rPr lang="nl-NL" dirty="0" err="1"/>
              <a:t>consed</a:t>
            </a:r>
            <a:r>
              <a:rPr lang="nl-NL" dirty="0"/>
              <a:t> </a:t>
            </a:r>
            <a:r>
              <a:rPr lang="nl-NL" dirty="0" err="1"/>
              <a:t>quas</a:t>
            </a:r>
            <a:r>
              <a:rPr lang="nl-NL" dirty="0"/>
              <a:t> </a:t>
            </a:r>
            <a:r>
              <a:rPr lang="nl-NL" dirty="0" err="1"/>
              <a:t>qui</a:t>
            </a:r>
            <a:r>
              <a:rPr lang="nl-NL" dirty="0"/>
              <a:t> </a:t>
            </a:r>
            <a:r>
              <a:rPr lang="nl-NL" dirty="0" err="1"/>
              <a:t>dem</a:t>
            </a:r>
            <a:r>
              <a:rPr lang="nl-NL" dirty="0"/>
              <a:t> ut </a:t>
            </a:r>
            <a:r>
              <a:rPr lang="nl-NL" dirty="0" err="1"/>
              <a:t>officae</a:t>
            </a:r>
            <a:r>
              <a:rPr lang="nl-NL" dirty="0"/>
              <a:t> </a:t>
            </a:r>
            <a:r>
              <a:rPr lang="nl-NL" dirty="0" err="1"/>
              <a:t>seque</a:t>
            </a:r>
            <a:r>
              <a:rPr lang="nl-NL" dirty="0"/>
              <a:t> </a:t>
            </a:r>
            <a:r>
              <a:rPr lang="nl-NL" dirty="0" err="1"/>
              <a:t>cus</a:t>
            </a:r>
            <a:r>
              <a:rPr lang="nl-NL" dirty="0"/>
              <a:t> </a:t>
            </a:r>
            <a:r>
              <a:rPr lang="nl-NL" dirty="0" err="1"/>
              <a:t>explanimetur</a:t>
            </a:r>
            <a:r>
              <a:rPr lang="nl-NL" dirty="0"/>
              <a:t> mo </a:t>
            </a:r>
            <a:r>
              <a:rPr lang="nl-NL" dirty="0" err="1"/>
              <a:t>beaquae</a:t>
            </a:r>
            <a:r>
              <a:rPr lang="nl-NL" dirty="0"/>
              <a:t> </a:t>
            </a:r>
            <a:r>
              <a:rPr lang="nl-NL" dirty="0" err="1"/>
              <a:t>ssecto</a:t>
            </a:r>
            <a:endParaRPr lang="nl-NL" dirty="0"/>
          </a:p>
          <a:p>
            <a:pPr lvl="0"/>
            <a:r>
              <a:rPr lang="nl-NL" dirty="0"/>
              <a:t>te </a:t>
            </a:r>
            <a:r>
              <a:rPr lang="nl-NL" dirty="0" err="1"/>
              <a:t>sunto</a:t>
            </a:r>
            <a:r>
              <a:rPr lang="nl-NL" dirty="0"/>
              <a:t>.</a:t>
            </a:r>
          </a:p>
        </p:txBody>
      </p:sp>
      <p:sp>
        <p:nvSpPr>
          <p:cNvPr id="11" name="Tijdelijke aanduiding voor tekst 11"/>
          <p:cNvSpPr>
            <a:spLocks noGrp="1"/>
          </p:cNvSpPr>
          <p:nvPr>
            <p:ph type="body" sz="quarter" idx="14" hasCustomPrompt="1"/>
          </p:nvPr>
        </p:nvSpPr>
        <p:spPr>
          <a:xfrm>
            <a:off x="3008775" y="1423887"/>
            <a:ext cx="5556046" cy="3151658"/>
          </a:xfrm>
        </p:spPr>
        <p:txBody>
          <a:bodyPr>
            <a:noAutofit/>
          </a:bodyPr>
          <a:lstStyle>
            <a:lvl1pPr marL="0" indent="0">
              <a:lnSpc>
                <a:spcPct val="70000"/>
              </a:lnSpc>
              <a:buFontTx/>
              <a:buNone/>
              <a:defRPr sz="1600" b="0">
                <a:solidFill>
                  <a:schemeClr val="tx1"/>
                </a:solidFill>
              </a:defRPr>
            </a:lvl1pPr>
          </a:lstStyle>
          <a:p>
            <a:pPr lvl="0"/>
            <a:r>
              <a:rPr lang="nl-NL" dirty="0" err="1"/>
              <a:t>Ibus</a:t>
            </a:r>
            <a:r>
              <a:rPr lang="nl-NL" dirty="0"/>
              <a:t> </a:t>
            </a:r>
            <a:r>
              <a:rPr lang="nl-NL" dirty="0" err="1"/>
              <a:t>doluptas</a:t>
            </a:r>
            <a:r>
              <a:rPr lang="nl-NL" dirty="0"/>
              <a:t> </a:t>
            </a:r>
            <a:r>
              <a:rPr lang="nl-NL" dirty="0" err="1"/>
              <a:t>asitas</a:t>
            </a:r>
            <a:r>
              <a:rPr lang="nl-NL" dirty="0"/>
              <a:t> maximus </a:t>
            </a:r>
            <a:r>
              <a:rPr lang="nl-NL" dirty="0" err="1"/>
              <a:t>quis</a:t>
            </a:r>
            <a:r>
              <a:rPr lang="nl-NL" dirty="0"/>
              <a:t> </a:t>
            </a:r>
            <a:r>
              <a:rPr lang="nl-NL" dirty="0" err="1"/>
              <a:t>susae</a:t>
            </a:r>
            <a:r>
              <a:rPr lang="nl-NL" dirty="0"/>
              <a:t> </a:t>
            </a:r>
            <a:r>
              <a:rPr lang="nl-NL" dirty="0" err="1"/>
              <a:t>ommodit</a:t>
            </a:r>
            <a:r>
              <a:rPr lang="nl-NL" dirty="0"/>
              <a:t> et </a:t>
            </a:r>
            <a:r>
              <a:rPr lang="nl-NL" dirty="0" err="1"/>
              <a:t>quatis</a:t>
            </a:r>
            <a:r>
              <a:rPr lang="nl-NL" dirty="0"/>
              <a:t> </a:t>
            </a:r>
          </a:p>
          <a:p>
            <a:pPr lvl="0"/>
            <a:r>
              <a:rPr lang="nl-NL" dirty="0" err="1"/>
              <a:t>eossim</a:t>
            </a:r>
            <a:r>
              <a:rPr lang="nl-NL" dirty="0"/>
              <a:t> </a:t>
            </a:r>
            <a:r>
              <a:rPr lang="nl-NL" dirty="0" err="1"/>
              <a:t>lanihit</a:t>
            </a:r>
            <a:r>
              <a:rPr lang="nl-NL" dirty="0"/>
              <a:t> </a:t>
            </a:r>
            <a:r>
              <a:rPr lang="nl-NL" dirty="0" err="1"/>
              <a:t>qui</a:t>
            </a:r>
            <a:r>
              <a:rPr lang="nl-NL" dirty="0"/>
              <a:t> </a:t>
            </a:r>
            <a:r>
              <a:rPr lang="nl-NL" dirty="0" err="1"/>
              <a:t>dolenti</a:t>
            </a:r>
            <a:r>
              <a:rPr lang="nl-NL" dirty="0"/>
              <a:t> </a:t>
            </a:r>
            <a:r>
              <a:rPr lang="nl-NL" dirty="0" err="1"/>
              <a:t>aut</a:t>
            </a:r>
            <a:r>
              <a:rPr lang="nl-NL" dirty="0"/>
              <a:t> </a:t>
            </a:r>
            <a:r>
              <a:rPr lang="nl-NL" dirty="0" err="1"/>
              <a:t>volupis</a:t>
            </a:r>
            <a:r>
              <a:rPr lang="nl-NL" dirty="0"/>
              <a:t> </a:t>
            </a:r>
            <a:r>
              <a:rPr lang="nl-NL" dirty="0" err="1"/>
              <a:t>dolum</a:t>
            </a:r>
            <a:r>
              <a:rPr lang="nl-NL" dirty="0"/>
              <a:t> nis </a:t>
            </a:r>
            <a:r>
              <a:rPr lang="nl-NL" dirty="0" err="1"/>
              <a:t>evella</a:t>
            </a:r>
            <a:r>
              <a:rPr lang="nl-NL" dirty="0"/>
              <a:t> </a:t>
            </a:r>
            <a:r>
              <a:rPr lang="nl-NL" dirty="0" err="1"/>
              <a:t>volupta</a:t>
            </a:r>
            <a:r>
              <a:rPr lang="nl-NL" dirty="0"/>
              <a:t> </a:t>
            </a:r>
            <a:r>
              <a:rPr lang="nl-NL" dirty="0" err="1"/>
              <a:t>doloreicid</a:t>
            </a:r>
            <a:r>
              <a:rPr lang="nl-NL" dirty="0"/>
              <a:t> </a:t>
            </a:r>
            <a:r>
              <a:rPr lang="nl-NL" dirty="0" err="1"/>
              <a:t>quame</a:t>
            </a:r>
            <a:r>
              <a:rPr lang="nl-NL" dirty="0"/>
              <a:t> </a:t>
            </a:r>
            <a:r>
              <a:rPr lang="nl-NL" dirty="0" err="1"/>
              <a:t>quamet</a:t>
            </a:r>
            <a:r>
              <a:rPr lang="nl-NL" dirty="0"/>
              <a:t> </a:t>
            </a:r>
            <a:r>
              <a:rPr lang="nl-NL" dirty="0" err="1"/>
              <a:t>apid</a:t>
            </a:r>
            <a:r>
              <a:rPr lang="nl-NL" dirty="0"/>
              <a:t> </a:t>
            </a:r>
            <a:r>
              <a:rPr lang="nl-NL" dirty="0" err="1"/>
              <a:t>excea</a:t>
            </a:r>
            <a:r>
              <a:rPr lang="nl-NL" dirty="0"/>
              <a:t> net </a:t>
            </a:r>
            <a:r>
              <a:rPr lang="nl-NL" dirty="0" err="1"/>
              <a:t>aspiene</a:t>
            </a:r>
            <a:r>
              <a:rPr lang="nl-NL" dirty="0"/>
              <a:t> </a:t>
            </a:r>
            <a:r>
              <a:rPr lang="nl-NL" dirty="0" err="1"/>
              <a:t>ommolor</a:t>
            </a:r>
            <a:r>
              <a:rPr lang="nl-NL" dirty="0"/>
              <a:t> </a:t>
            </a:r>
          </a:p>
          <a:p>
            <a:pPr lvl="0"/>
            <a:r>
              <a:rPr lang="nl-NL" dirty="0" err="1"/>
              <a:t>ectiis</a:t>
            </a:r>
            <a:r>
              <a:rPr lang="nl-NL" dirty="0"/>
              <a:t> di </a:t>
            </a:r>
            <a:r>
              <a:rPr lang="nl-NL" dirty="0" err="1"/>
              <a:t>sequam</a:t>
            </a:r>
            <a:r>
              <a:rPr lang="nl-NL" dirty="0"/>
              <a:t> </a:t>
            </a:r>
            <a:r>
              <a:rPr lang="nl-NL" dirty="0" err="1"/>
              <a:t>ide</a:t>
            </a:r>
            <a:r>
              <a:rPr lang="nl-NL" dirty="0"/>
              <a:t> </a:t>
            </a:r>
            <a:r>
              <a:rPr lang="nl-NL" dirty="0" err="1"/>
              <a:t>preius</a:t>
            </a:r>
            <a:r>
              <a:rPr lang="nl-NL" dirty="0"/>
              <a:t> con con </a:t>
            </a:r>
            <a:r>
              <a:rPr lang="nl-NL" dirty="0" err="1"/>
              <a:t>nonempo</a:t>
            </a:r>
            <a:r>
              <a:rPr lang="nl-NL" dirty="0"/>
              <a:t> </a:t>
            </a:r>
            <a:r>
              <a:rPr lang="nl-NL" dirty="0" err="1"/>
              <a:t>repudae</a:t>
            </a:r>
            <a:r>
              <a:rPr lang="nl-NL" dirty="0"/>
              <a:t> </a:t>
            </a:r>
            <a:r>
              <a:rPr lang="nl-NL" dirty="0" err="1"/>
              <a:t>plame</a:t>
            </a:r>
            <a:r>
              <a:rPr lang="nl-NL" dirty="0"/>
              <a:t> </a:t>
            </a:r>
            <a:r>
              <a:rPr lang="nl-NL" dirty="0" err="1"/>
              <a:t>molupta</a:t>
            </a:r>
            <a:r>
              <a:rPr lang="nl-NL" dirty="0"/>
              <a:t> </a:t>
            </a:r>
            <a:r>
              <a:rPr lang="nl-NL" dirty="0" err="1"/>
              <a:t>idipsum</a:t>
            </a:r>
            <a:r>
              <a:rPr lang="nl-NL" dirty="0"/>
              <a:t> </a:t>
            </a:r>
            <a:r>
              <a:rPr lang="nl-NL" dirty="0" err="1"/>
              <a:t>quodi</a:t>
            </a:r>
            <a:r>
              <a:rPr lang="nl-NL" dirty="0"/>
              <a:t> di </a:t>
            </a:r>
            <a:r>
              <a:rPr lang="nl-NL" dirty="0" err="1"/>
              <a:t>dolor</a:t>
            </a:r>
            <a:r>
              <a:rPr lang="nl-NL" dirty="0"/>
              <a:t> </a:t>
            </a:r>
            <a:r>
              <a:rPr lang="nl-NL" dirty="0" err="1"/>
              <a:t>sequass</a:t>
            </a:r>
            <a:r>
              <a:rPr lang="nl-NL" dirty="0"/>
              <a:t> </a:t>
            </a:r>
            <a:r>
              <a:rPr lang="nl-NL" dirty="0" err="1"/>
              <a:t>imporum</a:t>
            </a:r>
            <a:r>
              <a:rPr lang="nl-NL" dirty="0"/>
              <a:t> ius.</a:t>
            </a:r>
          </a:p>
          <a:p>
            <a:pPr lvl="0"/>
            <a:endParaRPr lang="nl-NL" dirty="0"/>
          </a:p>
          <a:p>
            <a:pPr lvl="0"/>
            <a:r>
              <a:rPr lang="nl-NL" dirty="0" err="1"/>
              <a:t>Qui</a:t>
            </a:r>
            <a:r>
              <a:rPr lang="nl-NL" dirty="0"/>
              <a:t> </a:t>
            </a:r>
            <a:r>
              <a:rPr lang="nl-NL" dirty="0" err="1"/>
              <a:t>sequunt</a:t>
            </a:r>
            <a:r>
              <a:rPr lang="nl-NL" dirty="0"/>
              <a:t>. </a:t>
            </a:r>
            <a:r>
              <a:rPr lang="nl-NL" dirty="0" err="1"/>
              <a:t>Pore</a:t>
            </a:r>
            <a:r>
              <a:rPr lang="nl-NL" dirty="0"/>
              <a:t>, tem </a:t>
            </a:r>
            <a:r>
              <a:rPr lang="nl-NL" dirty="0" err="1"/>
              <a:t>res</a:t>
            </a:r>
            <a:r>
              <a:rPr lang="nl-NL" dirty="0"/>
              <a:t> </a:t>
            </a:r>
            <a:r>
              <a:rPr lang="nl-NL" dirty="0" err="1"/>
              <a:t>ped</a:t>
            </a:r>
            <a:r>
              <a:rPr lang="nl-NL" dirty="0"/>
              <a:t> et labo. </a:t>
            </a:r>
            <a:r>
              <a:rPr lang="nl-NL" dirty="0" err="1"/>
              <a:t>Od</a:t>
            </a:r>
            <a:r>
              <a:rPr lang="nl-NL" dirty="0"/>
              <a:t> ut </a:t>
            </a:r>
            <a:r>
              <a:rPr lang="nl-NL" dirty="0" err="1"/>
              <a:t>alique</a:t>
            </a:r>
            <a:r>
              <a:rPr lang="nl-NL" dirty="0"/>
              <a:t> </a:t>
            </a:r>
            <a:r>
              <a:rPr lang="nl-NL" dirty="0" err="1"/>
              <a:t>quatiuscia</a:t>
            </a:r>
            <a:r>
              <a:rPr lang="nl-NL" dirty="0"/>
              <a:t> </a:t>
            </a:r>
            <a:r>
              <a:rPr lang="nl-NL" dirty="0" err="1"/>
              <a:t>volutatquis</a:t>
            </a:r>
            <a:r>
              <a:rPr lang="nl-NL" dirty="0"/>
              <a:t> </a:t>
            </a:r>
            <a:r>
              <a:rPr lang="nl-NL" dirty="0" err="1"/>
              <a:t>debistest</a:t>
            </a:r>
            <a:r>
              <a:rPr lang="nl-NL" dirty="0"/>
              <a:t>, </a:t>
            </a:r>
            <a:r>
              <a:rPr lang="nl-NL" dirty="0" err="1"/>
              <a:t>solupic</a:t>
            </a:r>
            <a:r>
              <a:rPr lang="nl-NL" dirty="0"/>
              <a:t> </a:t>
            </a:r>
            <a:r>
              <a:rPr lang="nl-NL" dirty="0" err="1"/>
              <a:t>imagnis</a:t>
            </a:r>
            <a:r>
              <a:rPr lang="nl-NL" dirty="0"/>
              <a:t> </a:t>
            </a:r>
            <a:r>
              <a:rPr lang="nl-NL" dirty="0" err="1"/>
              <a:t>tibeaquaes</a:t>
            </a:r>
            <a:r>
              <a:rPr lang="nl-NL" dirty="0"/>
              <a:t> </a:t>
            </a:r>
            <a:r>
              <a:rPr lang="nl-NL" dirty="0" err="1"/>
              <a:t>aut</a:t>
            </a:r>
            <a:r>
              <a:rPr lang="nl-NL" dirty="0"/>
              <a:t> lab </a:t>
            </a:r>
            <a:r>
              <a:rPr lang="nl-NL" dirty="0" err="1"/>
              <a:t>ipsam</a:t>
            </a:r>
            <a:r>
              <a:rPr lang="nl-NL" dirty="0"/>
              <a:t> </a:t>
            </a:r>
            <a:r>
              <a:rPr lang="nl-NL" dirty="0" err="1"/>
              <a:t>cone</a:t>
            </a:r>
            <a:r>
              <a:rPr lang="nl-NL" dirty="0"/>
              <a:t> </a:t>
            </a:r>
            <a:r>
              <a:rPr lang="nl-NL" dirty="0" err="1"/>
              <a:t>venim</a:t>
            </a:r>
            <a:r>
              <a:rPr lang="nl-NL" dirty="0"/>
              <a:t> vide </a:t>
            </a:r>
            <a:r>
              <a:rPr lang="nl-NL" dirty="0" err="1"/>
              <a:t>sam</a:t>
            </a:r>
            <a:r>
              <a:rPr lang="nl-NL" dirty="0"/>
              <a:t> </a:t>
            </a:r>
            <a:r>
              <a:rPr lang="nl-NL" dirty="0" err="1"/>
              <a:t>vendi</a:t>
            </a:r>
            <a:r>
              <a:rPr lang="nl-NL" dirty="0"/>
              <a:t> ut </a:t>
            </a:r>
            <a:r>
              <a:rPr lang="nl-NL" dirty="0" err="1"/>
              <a:t>estrum</a:t>
            </a:r>
            <a:r>
              <a:rPr lang="nl-NL" dirty="0"/>
              <a:t> cor </a:t>
            </a:r>
            <a:r>
              <a:rPr lang="nl-NL" dirty="0" err="1"/>
              <a:t>auda</a:t>
            </a:r>
            <a:r>
              <a:rPr lang="nl-NL" dirty="0"/>
              <a:t> ne </a:t>
            </a:r>
            <a:r>
              <a:rPr lang="nl-NL" dirty="0" err="1"/>
              <a:t>volupta</a:t>
            </a:r>
            <a:r>
              <a:rPr lang="nl-NL" dirty="0"/>
              <a:t> </a:t>
            </a:r>
          </a:p>
          <a:p>
            <a:pPr lvl="0"/>
            <a:r>
              <a:rPr lang="nl-NL" dirty="0" err="1"/>
              <a:t>explibu</a:t>
            </a:r>
            <a:r>
              <a:rPr lang="nl-NL" dirty="0"/>
              <a:t> </a:t>
            </a:r>
            <a:r>
              <a:rPr lang="nl-NL" dirty="0" err="1"/>
              <a:t>sdaest</a:t>
            </a:r>
            <a:r>
              <a:rPr lang="nl-NL" dirty="0"/>
              <a:t>, que </a:t>
            </a:r>
            <a:r>
              <a:rPr lang="nl-NL" dirty="0" err="1"/>
              <a:t>etur</a:t>
            </a:r>
            <a:r>
              <a:rPr lang="nl-NL" dirty="0"/>
              <a:t>? </a:t>
            </a:r>
            <a:r>
              <a:rPr lang="nl-NL" dirty="0" err="1"/>
              <a:t>Aboraec</a:t>
            </a:r>
            <a:r>
              <a:rPr lang="nl-NL" dirty="0"/>
              <a:t> </a:t>
            </a:r>
            <a:r>
              <a:rPr lang="nl-NL" dirty="0" err="1"/>
              <a:t>atibus</a:t>
            </a:r>
            <a:r>
              <a:rPr lang="nl-NL" dirty="0"/>
              <a:t> et </a:t>
            </a:r>
            <a:r>
              <a:rPr lang="nl-NL" dirty="0" err="1"/>
              <a:t>am</a:t>
            </a:r>
            <a:r>
              <a:rPr lang="nl-NL" dirty="0"/>
              <a:t>, </a:t>
            </a:r>
            <a:r>
              <a:rPr lang="nl-NL" dirty="0" err="1"/>
              <a:t>sequam.Edia</a:t>
            </a:r>
            <a:r>
              <a:rPr lang="nl-NL" dirty="0"/>
              <a:t> </a:t>
            </a:r>
            <a:r>
              <a:rPr lang="nl-NL" dirty="0" err="1"/>
              <a:t>nectem</a:t>
            </a:r>
            <a:r>
              <a:rPr lang="nl-NL" dirty="0"/>
              <a:t> </a:t>
            </a:r>
            <a:r>
              <a:rPr lang="nl-NL" dirty="0" err="1"/>
              <a:t>quas</a:t>
            </a:r>
            <a:r>
              <a:rPr lang="nl-NL" dirty="0"/>
              <a:t> ut </a:t>
            </a:r>
            <a:r>
              <a:rPr lang="nl-NL" dirty="0" err="1"/>
              <a:t>quod</a:t>
            </a:r>
            <a:r>
              <a:rPr lang="nl-NL" dirty="0"/>
              <a:t> </a:t>
            </a:r>
            <a:r>
              <a:rPr lang="nl-NL" dirty="0" err="1"/>
              <a:t>quamendae</a:t>
            </a:r>
            <a:r>
              <a:rPr lang="nl-NL" dirty="0"/>
              <a:t> </a:t>
            </a:r>
            <a:r>
              <a:rPr lang="nl-NL" dirty="0" err="1"/>
              <a:t>omnit</a:t>
            </a:r>
            <a:r>
              <a:rPr lang="nl-NL" dirty="0"/>
              <a:t> </a:t>
            </a:r>
            <a:r>
              <a:rPr lang="nl-NL" dirty="0" err="1"/>
              <a:t>officil</a:t>
            </a:r>
            <a:r>
              <a:rPr lang="nl-NL" dirty="0"/>
              <a:t> </a:t>
            </a:r>
            <a:r>
              <a:rPr lang="nl-NL" dirty="0" err="1"/>
              <a:t>luptat</a:t>
            </a:r>
            <a:r>
              <a:rPr lang="nl-NL" dirty="0"/>
              <a:t> </a:t>
            </a:r>
            <a:r>
              <a:rPr lang="nl-NL" dirty="0" err="1"/>
              <a:t>inulpa</a:t>
            </a:r>
            <a:r>
              <a:rPr lang="nl-NL" dirty="0"/>
              <a:t> vit es </a:t>
            </a:r>
            <a:r>
              <a:rPr lang="nl-NL" dirty="0" err="1"/>
              <a:t>aut</a:t>
            </a:r>
            <a:r>
              <a:rPr lang="nl-NL" dirty="0"/>
              <a:t> </a:t>
            </a:r>
            <a:r>
              <a:rPr lang="nl-NL" dirty="0" err="1"/>
              <a:t>earibus</a:t>
            </a:r>
            <a:r>
              <a:rPr lang="nl-NL" dirty="0"/>
              <a:t> </a:t>
            </a:r>
            <a:r>
              <a:rPr lang="nl-NL" dirty="0" err="1"/>
              <a:t>acea</a:t>
            </a:r>
            <a:r>
              <a:rPr lang="nl-NL" dirty="0"/>
              <a:t> plant </a:t>
            </a:r>
            <a:r>
              <a:rPr lang="nl-NL" dirty="0" err="1"/>
              <a:t>voluptam</a:t>
            </a:r>
            <a:r>
              <a:rPr lang="nl-NL" dirty="0"/>
              <a:t>, ad </a:t>
            </a:r>
            <a:r>
              <a:rPr lang="nl-NL" dirty="0" err="1"/>
              <a:t>quos</a:t>
            </a:r>
            <a:r>
              <a:rPr lang="nl-NL" dirty="0"/>
              <a:t> ut </a:t>
            </a:r>
            <a:r>
              <a:rPr lang="nl-NL" dirty="0" err="1"/>
              <a:t>hic</a:t>
            </a:r>
            <a:r>
              <a:rPr lang="nl-NL" dirty="0"/>
              <a:t> </a:t>
            </a:r>
            <a:r>
              <a:rPr lang="nl-NL" dirty="0" err="1"/>
              <a:t>to</a:t>
            </a:r>
            <a:r>
              <a:rPr lang="nl-NL" dirty="0"/>
              <a:t> </a:t>
            </a:r>
            <a:r>
              <a:rPr lang="nl-NL" dirty="0" err="1"/>
              <a:t>isitist</a:t>
            </a:r>
            <a:r>
              <a:rPr lang="nl-NL" dirty="0"/>
              <a:t> </a:t>
            </a:r>
            <a:r>
              <a:rPr lang="nl-NL" dirty="0" err="1"/>
              <a:t>venditem</a:t>
            </a:r>
            <a:r>
              <a:rPr lang="nl-NL" dirty="0"/>
              <a:t> ex </a:t>
            </a:r>
            <a:r>
              <a:rPr lang="nl-NL" dirty="0" err="1"/>
              <a:t>est</a:t>
            </a:r>
            <a:r>
              <a:rPr lang="nl-NL" dirty="0"/>
              <a:t> </a:t>
            </a:r>
            <a:r>
              <a:rPr lang="nl-NL" dirty="0" err="1"/>
              <a:t>evenien</a:t>
            </a:r>
            <a:r>
              <a:rPr lang="nl-NL" dirty="0"/>
              <a:t> </a:t>
            </a:r>
            <a:r>
              <a:rPr lang="nl-NL" dirty="0" err="1"/>
              <a:t>itatiam</a:t>
            </a:r>
            <a:r>
              <a:rPr lang="nl-NL" dirty="0"/>
              <a:t> </a:t>
            </a:r>
            <a:r>
              <a:rPr lang="nl-NL" dirty="0" err="1"/>
              <a:t>quas</a:t>
            </a:r>
            <a:r>
              <a:rPr lang="nl-NL" dirty="0"/>
              <a:t> </a:t>
            </a:r>
            <a:r>
              <a:rPr lang="nl-NL" dirty="0" err="1"/>
              <a:t>dolupta</a:t>
            </a:r>
            <a:r>
              <a:rPr lang="nl-NL" dirty="0"/>
              <a:t> </a:t>
            </a:r>
            <a:r>
              <a:rPr lang="nl-NL" dirty="0" err="1"/>
              <a:t>estende</a:t>
            </a:r>
            <a:r>
              <a:rPr lang="nl-NL" dirty="0"/>
              <a:t> </a:t>
            </a:r>
            <a:r>
              <a:rPr lang="nl-NL" dirty="0" err="1"/>
              <a:t>ruptatet</a:t>
            </a:r>
            <a:r>
              <a:rPr lang="nl-NL" dirty="0"/>
              <a:t> ad</a:t>
            </a:r>
          </a:p>
        </p:txBody>
      </p:sp>
    </p:spTree>
    <p:extLst>
      <p:ext uri="{BB962C8B-B14F-4D97-AF65-F5344CB8AC3E}">
        <p14:creationId xmlns:p14="http://schemas.microsoft.com/office/powerpoint/2010/main" val="70270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pic>
        <p:nvPicPr>
          <p:cNvPr id="2" name="Afbeelding 1" descr="SPVOZN_PPT_SCE_HGL_1920x1080px_RGB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Tijdelijke aanduiding voor tekst 10"/>
          <p:cNvSpPr>
            <a:spLocks noGrp="1"/>
          </p:cNvSpPr>
          <p:nvPr>
            <p:ph type="body" sz="quarter" idx="11" hasCustomPrompt="1"/>
          </p:nvPr>
        </p:nvSpPr>
        <p:spPr>
          <a:xfrm>
            <a:off x="3209632" y="1043940"/>
            <a:ext cx="5200590" cy="746125"/>
          </a:xfrm>
        </p:spPr>
        <p:txBody>
          <a:bodyPr>
            <a:noAutofit/>
          </a:bodyPr>
          <a:lstStyle>
            <a:lvl1pPr marL="0" indent="0">
              <a:lnSpc>
                <a:spcPct val="80000"/>
              </a:lnSpc>
              <a:buFontTx/>
              <a:buNone/>
              <a:defRPr sz="4400" b="1" spc="0" baseline="0">
                <a:solidFill>
                  <a:schemeClr val="tx2"/>
                </a:solidFill>
              </a:defRPr>
            </a:lvl1pPr>
          </a:lstStyle>
          <a:p>
            <a:pPr lvl="0"/>
            <a:r>
              <a:rPr lang="nl-NL" dirty="0"/>
              <a:t>Afsluitende pakkende tekst!</a:t>
            </a:r>
          </a:p>
        </p:txBody>
      </p:sp>
      <p:sp>
        <p:nvSpPr>
          <p:cNvPr id="14" name="Tijdelijke aanduiding voor tekst 11"/>
          <p:cNvSpPr>
            <a:spLocks noGrp="1"/>
          </p:cNvSpPr>
          <p:nvPr>
            <p:ph type="body" sz="quarter" idx="13" hasCustomPrompt="1"/>
          </p:nvPr>
        </p:nvSpPr>
        <p:spPr>
          <a:xfrm>
            <a:off x="1559006" y="3174021"/>
            <a:ext cx="4769827" cy="530146"/>
          </a:xfrm>
        </p:spPr>
        <p:txBody>
          <a:bodyPr>
            <a:noAutofit/>
          </a:bodyPr>
          <a:lstStyle>
            <a:lvl1pPr marL="0" indent="0">
              <a:buFontTx/>
              <a:buNone/>
              <a:defRPr sz="2200" b="1">
                <a:solidFill>
                  <a:schemeClr val="tx1"/>
                </a:solidFill>
              </a:defRPr>
            </a:lvl1pPr>
          </a:lstStyle>
          <a:p>
            <a:pPr lvl="0"/>
            <a:r>
              <a:rPr lang="nl-NL" dirty="0" err="1"/>
              <a:t>Tekstvak</a:t>
            </a:r>
            <a:endParaRPr lang="nl-NL" dirty="0"/>
          </a:p>
        </p:txBody>
      </p:sp>
      <p:sp>
        <p:nvSpPr>
          <p:cNvPr id="15" name="Tijdelijke aanduiding voor tekst 18"/>
          <p:cNvSpPr>
            <a:spLocks noGrp="1"/>
          </p:cNvSpPr>
          <p:nvPr>
            <p:ph type="body" sz="quarter" idx="14" hasCustomPrompt="1"/>
          </p:nvPr>
        </p:nvSpPr>
        <p:spPr>
          <a:xfrm>
            <a:off x="1559006" y="3755756"/>
            <a:ext cx="4769827" cy="661022"/>
          </a:xfrm>
        </p:spPr>
        <p:txBody>
          <a:bodyPr>
            <a:normAutofit/>
          </a:bodyPr>
          <a:lstStyle>
            <a:lvl1pPr marL="0" indent="0">
              <a:lnSpc>
                <a:spcPct val="80000"/>
              </a:lnSpc>
              <a:buFontTx/>
              <a:buNone/>
              <a:defRPr sz="1600">
                <a:solidFill>
                  <a:schemeClr val="tx1"/>
                </a:solidFill>
              </a:defRPr>
            </a:lvl1pPr>
            <a:lvl2pPr marL="457200" indent="0">
              <a:lnSpc>
                <a:spcPct val="80000"/>
              </a:lnSpc>
              <a:buFontTx/>
              <a:buNone/>
              <a:defRPr sz="1600">
                <a:solidFill>
                  <a:srgbClr val="800000"/>
                </a:solidFill>
              </a:defRPr>
            </a:lvl2pPr>
            <a:lvl3pPr marL="914400" indent="0">
              <a:lnSpc>
                <a:spcPct val="80000"/>
              </a:lnSpc>
              <a:buFontTx/>
              <a:buNone/>
              <a:defRPr sz="1600">
                <a:solidFill>
                  <a:srgbClr val="800000"/>
                </a:solidFill>
              </a:defRPr>
            </a:lvl3pPr>
            <a:lvl4pPr marL="1371600" indent="0">
              <a:lnSpc>
                <a:spcPct val="80000"/>
              </a:lnSpc>
              <a:buFontTx/>
              <a:buNone/>
              <a:defRPr sz="1600">
                <a:solidFill>
                  <a:srgbClr val="800000"/>
                </a:solidFill>
              </a:defRPr>
            </a:lvl4pPr>
            <a:lvl5pPr marL="1828800" indent="0">
              <a:lnSpc>
                <a:spcPct val="80000"/>
              </a:lnSpc>
              <a:buFontTx/>
              <a:buNone/>
              <a:defRPr sz="1600">
                <a:solidFill>
                  <a:srgbClr val="800000"/>
                </a:solidFill>
              </a:defRPr>
            </a:lvl5pPr>
          </a:lstStyle>
          <a:p>
            <a:pPr lvl="0"/>
            <a:r>
              <a:rPr lang="nl-NL" dirty="0"/>
              <a:t>Opmerking</a:t>
            </a:r>
          </a:p>
        </p:txBody>
      </p:sp>
      <p:sp>
        <p:nvSpPr>
          <p:cNvPr id="8" name="Tijdelijke aanduiding voor afbeelding 8"/>
          <p:cNvSpPr>
            <a:spLocks noGrp="1"/>
          </p:cNvSpPr>
          <p:nvPr>
            <p:ph type="pic" sz="quarter" idx="15" hasCustomPrompt="1"/>
          </p:nvPr>
        </p:nvSpPr>
        <p:spPr>
          <a:xfrm>
            <a:off x="655638" y="-57150"/>
            <a:ext cx="2490787" cy="2928144"/>
          </a:xfrm>
        </p:spPr>
        <p:txBody>
          <a:bodyPr anchor="b" anchorCtr="0"/>
          <a:lstStyle>
            <a:lvl1pPr>
              <a:defRPr baseline="0"/>
            </a:lvl1pPr>
          </a:lstStyle>
          <a:p>
            <a:r>
              <a:rPr lang="nl-NL" dirty="0"/>
              <a:t>Sleep foto in kader</a:t>
            </a:r>
          </a:p>
        </p:txBody>
      </p:sp>
    </p:spTree>
    <p:extLst>
      <p:ext uri="{BB962C8B-B14F-4D97-AF65-F5344CB8AC3E}">
        <p14:creationId xmlns:p14="http://schemas.microsoft.com/office/powerpoint/2010/main" val="15614426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97E9339-55CC-6944-9F5B-211CCD60A854}" type="datetimeFigureOut">
              <a:rPr lang="nl-NL" smtClean="0"/>
              <a:t>21-11-2023</a:t>
            </a:fld>
            <a:endParaRPr lang="nl-NL"/>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55873F6-31A0-D947-9E91-625E590F122D}" type="slidenum">
              <a:rPr lang="nl-NL" smtClean="0"/>
              <a:t>‹nr.›</a:t>
            </a:fld>
            <a:endParaRPr lang="nl-NL"/>
          </a:p>
        </p:txBody>
      </p:sp>
    </p:spTree>
    <p:extLst>
      <p:ext uri="{BB962C8B-B14F-4D97-AF65-F5344CB8AC3E}">
        <p14:creationId xmlns:p14="http://schemas.microsoft.com/office/powerpoint/2010/main" val="2711734864"/>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1" r:id="rId4"/>
    <p:sldLayoutId id="2147483652" r:id="rId5"/>
    <p:sldLayoutId id="2147483653" r:id="rId6"/>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49403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49403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49403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49403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49403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5.xml"/><Relationship Id="rId1" Type="http://schemas.openxmlformats.org/officeDocument/2006/relationships/video" Target="https://www.youtube.com/embed/tOHzJxJSXS8?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4135A5-E2AD-4E8A-ABB8-EE96A7162FEF}"/>
              </a:ext>
            </a:extLst>
          </p:cNvPr>
          <p:cNvSpPr>
            <a:spLocks noGrp="1"/>
          </p:cNvSpPr>
          <p:nvPr>
            <p:ph type="body" sz="quarter" idx="11"/>
          </p:nvPr>
        </p:nvSpPr>
        <p:spPr>
          <a:xfrm>
            <a:off x="211023" y="486554"/>
            <a:ext cx="8174694" cy="779563"/>
          </a:xfrm>
        </p:spPr>
        <p:txBody>
          <a:bodyPr/>
          <a:lstStyle/>
          <a:p>
            <a:r>
              <a:rPr lang="nl-NL" b="1" dirty="0">
                <a:solidFill>
                  <a:schemeClr val="accent2"/>
                </a:solidFill>
                <a:latin typeface="+mn-lt"/>
              </a:rPr>
              <a:t>CAMPUS VISIE</a:t>
            </a:r>
          </a:p>
        </p:txBody>
      </p:sp>
      <p:sp>
        <p:nvSpPr>
          <p:cNvPr id="9" name="TextBox 8">
            <a:extLst>
              <a:ext uri="{FF2B5EF4-FFF2-40B4-BE49-F238E27FC236}">
                <a16:creationId xmlns:a16="http://schemas.microsoft.com/office/drawing/2014/main" id="{5F12EC93-1886-4EBA-BC48-458CF4BACA0F}"/>
              </a:ext>
            </a:extLst>
          </p:cNvPr>
          <p:cNvSpPr txBox="1"/>
          <p:nvPr/>
        </p:nvSpPr>
        <p:spPr>
          <a:xfrm rot="10800000">
            <a:off x="4188291" y="614725"/>
            <a:ext cx="3914929" cy="523220"/>
          </a:xfrm>
          <a:prstGeom prst="rect">
            <a:avLst/>
          </a:prstGeom>
          <a:noFill/>
        </p:spPr>
        <p:txBody>
          <a:bodyPr wrap="square">
            <a:spAutoFit/>
          </a:bodyPr>
          <a:lstStyle/>
          <a:p>
            <a:pPr algn="ctr">
              <a:buClr>
                <a:schemeClr val="tx1"/>
              </a:buClr>
            </a:pPr>
            <a:r>
              <a:rPr lang="nl-NL" sz="2800" dirty="0">
                <a:latin typeface="Bahnschrift SemiBold" panose="020B0502040204020203" pitchFamily="34" charset="0"/>
              </a:rPr>
              <a:t>Wij doen het anders!</a:t>
            </a:r>
          </a:p>
        </p:txBody>
      </p:sp>
      <p:sp>
        <p:nvSpPr>
          <p:cNvPr id="4" name="Tekstvak 3"/>
          <p:cNvSpPr txBox="1"/>
          <p:nvPr/>
        </p:nvSpPr>
        <p:spPr>
          <a:xfrm>
            <a:off x="3531904" y="1394287"/>
            <a:ext cx="5047101" cy="3139321"/>
          </a:xfrm>
          <a:prstGeom prst="rect">
            <a:avLst/>
          </a:prstGeom>
          <a:noFill/>
        </p:spPr>
        <p:txBody>
          <a:bodyPr wrap="square" rtlCol="0">
            <a:spAutoFit/>
          </a:bodyPr>
          <a:lstStyle/>
          <a:p>
            <a:pPr lvl="0"/>
            <a:r>
              <a:rPr lang="nl-NL" b="1" dirty="0">
                <a:ea typeface="Calibri"/>
                <a:cs typeface="Calibri"/>
                <a:sym typeface="Calibri"/>
              </a:rPr>
              <a:t>Waarom een nieuwe stroming?</a:t>
            </a:r>
          </a:p>
          <a:p>
            <a:pPr marL="457200" lvl="0" indent="-349250">
              <a:buSzPts val="1900"/>
              <a:buFont typeface="Calibri"/>
              <a:buChar char="●"/>
            </a:pPr>
            <a:r>
              <a:rPr lang="nl-NL" dirty="0">
                <a:ea typeface="Calibri"/>
                <a:cs typeface="Calibri"/>
                <a:sym typeface="Calibri"/>
              </a:rPr>
              <a:t>Elk kind is anders en zou de kans moeten krijgen om op dezelfde school een onderwijsvorm te kunnen kiezen die bij hem/haar past.</a:t>
            </a:r>
          </a:p>
          <a:p>
            <a:pPr marL="457200" lvl="0" indent="-349250">
              <a:buSzPts val="1900"/>
              <a:buFont typeface="Calibri"/>
              <a:buChar char="●"/>
            </a:pPr>
            <a:r>
              <a:rPr lang="nl-NL" dirty="0">
                <a:ea typeface="Calibri"/>
                <a:cs typeface="Calibri"/>
                <a:sym typeface="Calibri"/>
              </a:rPr>
              <a:t>Soepele overgang tussen PO en VO.</a:t>
            </a:r>
          </a:p>
          <a:p>
            <a:pPr marL="457200" lvl="0" indent="-349250">
              <a:buSzPts val="1900"/>
              <a:buFont typeface="Calibri"/>
              <a:buChar char="●"/>
            </a:pPr>
            <a:r>
              <a:rPr lang="nl-NL" dirty="0">
                <a:ea typeface="Calibri"/>
                <a:cs typeface="Calibri"/>
                <a:sym typeface="Calibri"/>
              </a:rPr>
              <a:t>Aansluiten op de belevingswereld van de leerling, waardoor de intrinsieke motivatie getriggerd wordt en leerlingen gevormd worden tot burgers die passen in veranderende wereld van nu.</a:t>
            </a:r>
          </a:p>
        </p:txBody>
      </p:sp>
      <p:pic>
        <p:nvPicPr>
          <p:cNvPr id="7" name="Google Shape;121;p3"/>
          <p:cNvPicPr preferRelativeResize="0"/>
          <p:nvPr/>
        </p:nvPicPr>
        <p:blipFill>
          <a:blip r:embed="rId2">
            <a:alphaModFix/>
          </a:blip>
          <a:stretch>
            <a:fillRect/>
          </a:stretch>
        </p:blipFill>
        <p:spPr>
          <a:xfrm>
            <a:off x="384081" y="2084161"/>
            <a:ext cx="2892989" cy="2254771"/>
          </a:xfrm>
          <a:prstGeom prst="rect">
            <a:avLst/>
          </a:prstGeom>
          <a:ln>
            <a:noFill/>
          </a:ln>
          <a:effectLst>
            <a:softEdge rad="112500"/>
          </a:effectLst>
        </p:spPr>
      </p:pic>
    </p:spTree>
    <p:extLst>
      <p:ext uri="{BB962C8B-B14F-4D97-AF65-F5344CB8AC3E}">
        <p14:creationId xmlns:p14="http://schemas.microsoft.com/office/powerpoint/2010/main" val="2716407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AEE70D0-A57A-3140-85F7-9451264E802D}"/>
              </a:ext>
            </a:extLst>
          </p:cNvPr>
          <p:cNvSpPr>
            <a:spLocks noGrp="1"/>
          </p:cNvSpPr>
          <p:nvPr>
            <p:ph type="body" sz="quarter" idx="11"/>
          </p:nvPr>
        </p:nvSpPr>
        <p:spPr/>
        <p:txBody>
          <a:bodyPr/>
          <a:lstStyle/>
          <a:p>
            <a:r>
              <a:rPr lang="nl-NL" dirty="0"/>
              <a:t>Focus op talent en leerproces</a:t>
            </a:r>
          </a:p>
        </p:txBody>
      </p:sp>
      <p:pic>
        <p:nvPicPr>
          <p:cNvPr id="5" name="cijferstress.mp4" descr="cijferstress.mp4">
            <a:hlinkClick r:id="" action="ppaction://media"/>
            <a:extLst>
              <a:ext uri="{FF2B5EF4-FFF2-40B4-BE49-F238E27FC236}">
                <a16:creationId xmlns:a16="http://schemas.microsoft.com/office/drawing/2014/main" id="{D1DA186D-3278-764B-A1B4-F839C06238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9772" y="1232679"/>
            <a:ext cx="2264228" cy="3540513"/>
          </a:xfrm>
          <a:prstGeom prst="rect">
            <a:avLst/>
          </a:prstGeom>
        </p:spPr>
      </p:pic>
    </p:spTree>
    <p:extLst>
      <p:ext uri="{BB962C8B-B14F-4D97-AF65-F5344CB8AC3E}">
        <p14:creationId xmlns:p14="http://schemas.microsoft.com/office/powerpoint/2010/main" val="329937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32B9500-D45A-AE4A-B2A6-3F0CF21AC7B8}"/>
              </a:ext>
            </a:extLst>
          </p:cNvPr>
          <p:cNvSpPr>
            <a:spLocks noGrp="1"/>
          </p:cNvSpPr>
          <p:nvPr>
            <p:ph type="body" sz="quarter" idx="11"/>
          </p:nvPr>
        </p:nvSpPr>
        <p:spPr/>
        <p:txBody>
          <a:bodyPr/>
          <a:lstStyle/>
          <a:p>
            <a:r>
              <a:rPr lang="nl-NL" dirty="0"/>
              <a:t>Even sfeer proeven</a:t>
            </a:r>
          </a:p>
        </p:txBody>
      </p:sp>
      <p:pic>
        <p:nvPicPr>
          <p:cNvPr id="5" name="Onlinemedia 4" descr="De campus op ontdekkingsreis!">
            <a:hlinkClick r:id="" action="ppaction://media"/>
            <a:extLst>
              <a:ext uri="{FF2B5EF4-FFF2-40B4-BE49-F238E27FC236}">
                <a16:creationId xmlns:a16="http://schemas.microsoft.com/office/drawing/2014/main" id="{9579FA1A-3D9F-D64B-95BB-8FAB14165D78}"/>
              </a:ext>
            </a:extLst>
          </p:cNvPr>
          <p:cNvPicPr>
            <a:picLocks noRot="1" noChangeAspect="1"/>
          </p:cNvPicPr>
          <p:nvPr>
            <a:videoFile r:link="rId1"/>
          </p:nvPr>
        </p:nvPicPr>
        <p:blipFill>
          <a:blip r:embed="rId3"/>
          <a:stretch>
            <a:fillRect/>
          </a:stretch>
        </p:blipFill>
        <p:spPr>
          <a:xfrm>
            <a:off x="359228" y="1473200"/>
            <a:ext cx="5145314" cy="2907102"/>
          </a:xfrm>
          <a:prstGeom prst="rect">
            <a:avLst/>
          </a:prstGeom>
        </p:spPr>
      </p:pic>
    </p:spTree>
    <p:extLst>
      <p:ext uri="{BB962C8B-B14F-4D97-AF65-F5344CB8AC3E}">
        <p14:creationId xmlns:p14="http://schemas.microsoft.com/office/powerpoint/2010/main" val="258785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73499F8-6F98-BE43-A73B-4AEEBA2B5017}"/>
              </a:ext>
            </a:extLst>
          </p:cNvPr>
          <p:cNvSpPr>
            <a:spLocks noGrp="1"/>
          </p:cNvSpPr>
          <p:nvPr>
            <p:ph type="body" sz="quarter" idx="11"/>
          </p:nvPr>
        </p:nvSpPr>
        <p:spPr/>
        <p:txBody>
          <a:bodyPr/>
          <a:lstStyle/>
          <a:p>
            <a:r>
              <a:rPr lang="nl-NL" dirty="0"/>
              <a:t>Waarom Campus?</a:t>
            </a:r>
          </a:p>
        </p:txBody>
      </p:sp>
      <p:pic>
        <p:nvPicPr>
          <p:cNvPr id="5" name="Zit stil en houd je mond.mp4" descr="Zit stil en houd je mond.mp4">
            <a:hlinkClick r:id="" action="ppaction://media"/>
            <a:extLst>
              <a:ext uri="{FF2B5EF4-FFF2-40B4-BE49-F238E27FC236}">
                <a16:creationId xmlns:a16="http://schemas.microsoft.com/office/drawing/2014/main" id="{E74CAB98-1971-EA4B-BDF6-65E1B57E3E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3095" y="1329180"/>
            <a:ext cx="6849654" cy="3190108"/>
          </a:xfrm>
          <a:prstGeom prst="rect">
            <a:avLst/>
          </a:prstGeom>
        </p:spPr>
      </p:pic>
    </p:spTree>
    <p:extLst>
      <p:ext uri="{BB962C8B-B14F-4D97-AF65-F5344CB8AC3E}">
        <p14:creationId xmlns:p14="http://schemas.microsoft.com/office/powerpoint/2010/main" val="15070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dirty="0"/>
              <a:t>Campus weetjes</a:t>
            </a:r>
          </a:p>
        </p:txBody>
      </p:sp>
      <p:sp>
        <p:nvSpPr>
          <p:cNvPr id="4" name="Tijdelijke aanduiding voor tekst 3"/>
          <p:cNvSpPr>
            <a:spLocks noGrp="1"/>
          </p:cNvSpPr>
          <p:nvPr>
            <p:ph type="body" sz="quarter" idx="14"/>
          </p:nvPr>
        </p:nvSpPr>
        <p:spPr>
          <a:xfrm>
            <a:off x="211023" y="1423887"/>
            <a:ext cx="8353798" cy="3151658"/>
          </a:xfrm>
        </p:spPr>
        <p:txBody>
          <a:bodyPr/>
          <a:lstStyle/>
          <a:p>
            <a:r>
              <a:rPr lang="nl-NL" dirty="0"/>
              <a:t>Campus is een aparte afdeling (onderbouw) in onze school. Na 2 of 3 jaar stromen de leerlingen door naar de bovenbouw op het niveau dat het beste bij ze past.</a:t>
            </a:r>
          </a:p>
          <a:p>
            <a:endParaRPr lang="nl-NL" dirty="0"/>
          </a:p>
          <a:p>
            <a:r>
              <a:rPr lang="nl-NL" dirty="0"/>
              <a:t>Onze Campusleerlingen zijn net als alle andere leerlingen onderdeel van onze school. Daarom zullen zij veel activiteiten, zoals pauzeren en op kamp gaan, gezamenlijk met andere leerlingen doen. Ook kunnen zij gebruik maken van dezelfde faciliteiten, zoals op het gebied van zorg en bijlessen.</a:t>
            </a:r>
          </a:p>
          <a:p>
            <a:endParaRPr lang="nl-NL" dirty="0"/>
          </a:p>
          <a:p>
            <a:r>
              <a:rPr lang="nl-NL" dirty="0"/>
              <a:t>Campus is echt voor leerlingen die nieuwsgierig zijn en graag zelf aan de slag willen.</a:t>
            </a:r>
          </a:p>
          <a:p>
            <a:endParaRPr lang="nl-NL" dirty="0"/>
          </a:p>
          <a:p>
            <a:r>
              <a:rPr lang="nl-NL" dirty="0"/>
              <a:t>Op de Campus werken we met vrijheid binnen strakke kaders. Leerlingen leren keuzes maken en kritisch denken.</a:t>
            </a:r>
          </a:p>
          <a:p>
            <a:endParaRPr lang="nl-NL" dirty="0"/>
          </a:p>
          <a:p>
            <a:endParaRPr lang="nl-NL" dirty="0"/>
          </a:p>
        </p:txBody>
      </p:sp>
    </p:spTree>
    <p:extLst>
      <p:ext uri="{BB962C8B-B14F-4D97-AF65-F5344CB8AC3E}">
        <p14:creationId xmlns:p14="http://schemas.microsoft.com/office/powerpoint/2010/main" val="745730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p:nvPr/>
        </p:nvPicPr>
        <p:blipFill rotWithShape="1">
          <a:blip r:embed="rId2"/>
          <a:srcRect l="31080" t="40851" r="25960" b="14555"/>
          <a:stretch/>
        </p:blipFill>
        <p:spPr bwMode="auto">
          <a:xfrm>
            <a:off x="319668" y="341971"/>
            <a:ext cx="7362221" cy="42969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1649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dirty="0"/>
              <a:t>Campus </a:t>
            </a:r>
            <a:r>
              <a:rPr lang="nl-NL" dirty="0" err="1"/>
              <a:t>highlights</a:t>
            </a:r>
            <a:endParaRPr lang="nl-NL" dirty="0"/>
          </a:p>
        </p:txBody>
      </p:sp>
      <p:sp>
        <p:nvSpPr>
          <p:cNvPr id="4" name="Tijdelijke aanduiding voor tekst 3"/>
          <p:cNvSpPr>
            <a:spLocks noGrp="1"/>
          </p:cNvSpPr>
          <p:nvPr>
            <p:ph type="body" sz="quarter" idx="14"/>
          </p:nvPr>
        </p:nvSpPr>
        <p:spPr>
          <a:xfrm>
            <a:off x="304800" y="1423887"/>
            <a:ext cx="8260021" cy="3151658"/>
          </a:xfrm>
        </p:spPr>
        <p:txBody>
          <a:bodyPr/>
          <a:lstStyle/>
          <a:p>
            <a:pPr marL="285750" indent="-285750">
              <a:lnSpc>
                <a:spcPct val="150000"/>
              </a:lnSpc>
              <a:buFontTx/>
              <a:buChar char="-"/>
            </a:pPr>
            <a:r>
              <a:rPr lang="nl-NL" dirty="0"/>
              <a:t>Heterogene klassen (vmbo-b t/m vwo). </a:t>
            </a:r>
            <a:r>
              <a:rPr lang="nl-NL" sz="1400" dirty="0"/>
              <a:t>Elk onderdeel op eigen (</a:t>
            </a:r>
            <a:r>
              <a:rPr lang="nl-NL" sz="1400" dirty="0" err="1"/>
              <a:t>hoogsthaalbare</a:t>
            </a:r>
            <a:r>
              <a:rPr lang="nl-NL" sz="1400" dirty="0"/>
              <a:t>) niveau.</a:t>
            </a:r>
          </a:p>
          <a:p>
            <a:pPr marL="285750" indent="-285750">
              <a:lnSpc>
                <a:spcPct val="150000"/>
              </a:lnSpc>
              <a:buFontTx/>
              <a:buChar char="-"/>
            </a:pPr>
            <a:r>
              <a:rPr lang="nl-NL" dirty="0"/>
              <a:t>Vakoverstijgende thema’s/units. </a:t>
            </a:r>
            <a:r>
              <a:rPr lang="nl-NL" sz="1400" dirty="0"/>
              <a:t>Samenwerking tussen vakken in Campusuren.</a:t>
            </a:r>
          </a:p>
          <a:p>
            <a:pPr marL="285750" indent="-285750">
              <a:lnSpc>
                <a:spcPct val="150000"/>
              </a:lnSpc>
              <a:buFontTx/>
              <a:buChar char="-"/>
            </a:pPr>
            <a:r>
              <a:rPr lang="nl-NL" dirty="0"/>
              <a:t>Onderzoekend leren. </a:t>
            </a:r>
            <a:r>
              <a:rPr lang="nl-NL" sz="1400" dirty="0"/>
              <a:t>Inspiratiedocenten die de leerling stimuleren zelf te onderzoeken.</a:t>
            </a:r>
            <a:endParaRPr lang="nl-NL" dirty="0"/>
          </a:p>
          <a:p>
            <a:pPr marL="285750" indent="-285750">
              <a:lnSpc>
                <a:spcPct val="150000"/>
              </a:lnSpc>
              <a:buFontTx/>
              <a:buChar char="-"/>
            </a:pPr>
            <a:r>
              <a:rPr lang="nl-NL" dirty="0"/>
              <a:t>Eigenaarschap bij leerling. </a:t>
            </a:r>
            <a:r>
              <a:rPr lang="nl-NL" sz="1400" dirty="0"/>
              <a:t>Leren keuzes te maken en kritisch te denken.</a:t>
            </a:r>
            <a:endParaRPr lang="nl-NL" dirty="0"/>
          </a:p>
          <a:p>
            <a:pPr marL="285750" indent="-285750">
              <a:lnSpc>
                <a:spcPct val="150000"/>
              </a:lnSpc>
              <a:buFontTx/>
              <a:buChar char="-"/>
            </a:pPr>
            <a:r>
              <a:rPr lang="nl-NL" dirty="0"/>
              <a:t>Coaching. </a:t>
            </a:r>
            <a:r>
              <a:rPr lang="nl-NL" sz="1400" dirty="0"/>
              <a:t>Coaches die jou kennen en helpen verdiepen, plannen en reflecteren.</a:t>
            </a:r>
            <a:endParaRPr lang="nl-NL" dirty="0"/>
          </a:p>
          <a:p>
            <a:pPr marL="285750" indent="-285750">
              <a:lnSpc>
                <a:spcPct val="150000"/>
              </a:lnSpc>
              <a:buFontTx/>
              <a:buChar char="-"/>
            </a:pPr>
            <a:r>
              <a:rPr lang="nl-NL" dirty="0"/>
              <a:t>Huiskamer. </a:t>
            </a:r>
            <a:r>
              <a:rPr lang="nl-NL" sz="1400" dirty="0"/>
              <a:t>Basisplek waar je verschillende hoekjes hebt om in te werken.</a:t>
            </a:r>
          </a:p>
          <a:p>
            <a:pPr marL="285750" indent="-285750">
              <a:lnSpc>
                <a:spcPct val="150000"/>
              </a:lnSpc>
              <a:buFontTx/>
              <a:buChar char="-"/>
            </a:pPr>
            <a:r>
              <a:rPr lang="nl-NL" dirty="0"/>
              <a:t>Formatief handelen. </a:t>
            </a:r>
            <a:r>
              <a:rPr lang="nl-NL" sz="1400" dirty="0"/>
              <a:t>In plaats van alleen te beoordelen op het eindproduct wordt voornamelijk gekeken naar het leerproces.</a:t>
            </a:r>
          </a:p>
          <a:p>
            <a:pPr marL="285750" indent="-285750">
              <a:lnSpc>
                <a:spcPct val="100000"/>
              </a:lnSpc>
              <a:buFontTx/>
              <a:buChar char="-"/>
            </a:pPr>
            <a:endParaRPr lang="nl-NL" dirty="0"/>
          </a:p>
        </p:txBody>
      </p:sp>
    </p:spTree>
    <p:extLst>
      <p:ext uri="{BB962C8B-B14F-4D97-AF65-F5344CB8AC3E}">
        <p14:creationId xmlns:p14="http://schemas.microsoft.com/office/powerpoint/2010/main" val="3539119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dirty="0"/>
              <a:t>Lessen leerjaar 1</a:t>
            </a:r>
          </a:p>
        </p:txBody>
      </p:sp>
      <p:sp>
        <p:nvSpPr>
          <p:cNvPr id="3" name="Tijdelijke aanduiding voor tekst 2"/>
          <p:cNvSpPr>
            <a:spLocks noGrp="1"/>
          </p:cNvSpPr>
          <p:nvPr>
            <p:ph type="body" sz="quarter" idx="13"/>
          </p:nvPr>
        </p:nvSpPr>
        <p:spPr>
          <a:xfrm>
            <a:off x="211023" y="1423887"/>
            <a:ext cx="4160255" cy="3151658"/>
          </a:xfrm>
        </p:spPr>
        <p:txBody>
          <a:bodyPr>
            <a:normAutofit fontScale="92500" lnSpcReduction="10000"/>
          </a:bodyPr>
          <a:lstStyle/>
          <a:p>
            <a:r>
              <a:rPr lang="nl-NL" sz="1600" dirty="0"/>
              <a:t>Campusuren met daarin:</a:t>
            </a:r>
          </a:p>
          <a:p>
            <a:pPr marL="285750" indent="-285750">
              <a:buFontTx/>
              <a:buChar char="-"/>
            </a:pPr>
            <a:r>
              <a:rPr lang="nl-NL" sz="1600" b="0" dirty="0"/>
              <a:t>Coaching</a:t>
            </a:r>
          </a:p>
          <a:p>
            <a:pPr marL="285750" indent="-285750">
              <a:buFontTx/>
              <a:buChar char="-"/>
            </a:pPr>
            <a:r>
              <a:rPr lang="nl-NL" sz="1600" b="0" dirty="0"/>
              <a:t>Biologie</a:t>
            </a:r>
          </a:p>
          <a:p>
            <a:pPr marL="285750" indent="-285750">
              <a:buFontTx/>
              <a:buChar char="-"/>
            </a:pPr>
            <a:r>
              <a:rPr lang="nl-NL" sz="1600" b="0" dirty="0"/>
              <a:t>Aardrijkskunde</a:t>
            </a:r>
          </a:p>
          <a:p>
            <a:pPr marL="285750" indent="-285750">
              <a:buFontTx/>
              <a:buChar char="-"/>
            </a:pPr>
            <a:r>
              <a:rPr lang="nl-NL" sz="1600" b="0" dirty="0"/>
              <a:t>Geschiedenis</a:t>
            </a:r>
          </a:p>
          <a:p>
            <a:endParaRPr lang="nl-NL" sz="1600" dirty="0"/>
          </a:p>
          <a:p>
            <a:r>
              <a:rPr lang="nl-NL" sz="1600" dirty="0"/>
              <a:t>Kernvakken:</a:t>
            </a:r>
          </a:p>
          <a:p>
            <a:pPr marL="342900" indent="-342900">
              <a:buFontTx/>
              <a:buChar char="-"/>
            </a:pPr>
            <a:r>
              <a:rPr lang="nl-NL" sz="1600" b="0" dirty="0"/>
              <a:t>Nederlands</a:t>
            </a:r>
          </a:p>
          <a:p>
            <a:pPr marL="342900" indent="-342900">
              <a:buFontTx/>
              <a:buChar char="-"/>
            </a:pPr>
            <a:r>
              <a:rPr lang="nl-NL" sz="1600" b="0" dirty="0"/>
              <a:t>Engels</a:t>
            </a:r>
          </a:p>
          <a:p>
            <a:pPr marL="342900" indent="-342900">
              <a:buFontTx/>
              <a:buChar char="-"/>
            </a:pPr>
            <a:r>
              <a:rPr lang="nl-NL" sz="1600" b="0" dirty="0"/>
              <a:t>Wiskunde</a:t>
            </a:r>
          </a:p>
          <a:p>
            <a:endParaRPr lang="nl-NL" sz="1600" b="0" dirty="0"/>
          </a:p>
          <a:p>
            <a:r>
              <a:rPr lang="nl-NL" sz="1600" dirty="0"/>
              <a:t>Moderne vreemde talen:</a:t>
            </a:r>
          </a:p>
          <a:p>
            <a:pPr marL="285750" indent="-285750">
              <a:buFontTx/>
              <a:buChar char="-"/>
            </a:pPr>
            <a:r>
              <a:rPr lang="nl-NL" sz="1600" b="0" dirty="0"/>
              <a:t>Frans</a:t>
            </a:r>
          </a:p>
          <a:p>
            <a:pPr marL="285750" indent="-285750">
              <a:buFontTx/>
              <a:buChar char="-"/>
            </a:pPr>
            <a:r>
              <a:rPr lang="nl-NL" sz="1600" b="0" dirty="0"/>
              <a:t>Duits</a:t>
            </a:r>
          </a:p>
          <a:p>
            <a:pPr marL="285750" indent="-285750">
              <a:buFontTx/>
              <a:buChar char="-"/>
            </a:pPr>
            <a:r>
              <a:rPr lang="nl-NL" sz="1600" b="0" dirty="0"/>
              <a:t>Spaans</a:t>
            </a:r>
            <a:endParaRPr lang="nl-NL" sz="1600" dirty="0"/>
          </a:p>
        </p:txBody>
      </p:sp>
      <p:sp>
        <p:nvSpPr>
          <p:cNvPr id="5" name="Tijdelijke aanduiding voor tekst 2"/>
          <p:cNvSpPr>
            <a:spLocks noGrp="1"/>
          </p:cNvSpPr>
          <p:nvPr>
            <p:ph type="body" sz="quarter" idx="13"/>
          </p:nvPr>
        </p:nvSpPr>
        <p:spPr>
          <a:xfrm>
            <a:off x="4371278" y="1423887"/>
            <a:ext cx="4160255" cy="3151658"/>
          </a:xfrm>
        </p:spPr>
        <p:txBody>
          <a:bodyPr>
            <a:normAutofit lnSpcReduction="10000"/>
          </a:bodyPr>
          <a:lstStyle/>
          <a:p>
            <a:r>
              <a:rPr lang="nl-NL" sz="1500" dirty="0"/>
              <a:t>Kunst, Cultuur &amp; Praktijk</a:t>
            </a:r>
          </a:p>
          <a:p>
            <a:pPr marL="342900" indent="-342900">
              <a:buFontTx/>
              <a:buChar char="-"/>
            </a:pPr>
            <a:r>
              <a:rPr lang="nl-NL" sz="1500" b="0" dirty="0"/>
              <a:t>Tekenen</a:t>
            </a:r>
          </a:p>
          <a:p>
            <a:pPr marL="342900" indent="-342900">
              <a:buFontTx/>
              <a:buChar char="-"/>
            </a:pPr>
            <a:r>
              <a:rPr lang="nl-NL" sz="1500" b="0" dirty="0"/>
              <a:t>Drama</a:t>
            </a:r>
          </a:p>
          <a:p>
            <a:pPr marL="342900" indent="-342900">
              <a:buFontTx/>
              <a:buChar char="-"/>
            </a:pPr>
            <a:r>
              <a:rPr lang="nl-NL" sz="1500" b="0" dirty="0"/>
              <a:t>Muziek</a:t>
            </a:r>
          </a:p>
          <a:p>
            <a:pPr marL="342900" indent="-342900">
              <a:buFontTx/>
              <a:buChar char="-"/>
            </a:pPr>
            <a:r>
              <a:rPr lang="nl-NL" sz="1500" b="0" dirty="0" err="1"/>
              <a:t>Technas</a:t>
            </a:r>
            <a:endParaRPr lang="nl-NL" sz="1500" b="0" dirty="0"/>
          </a:p>
          <a:p>
            <a:pPr marL="342900" indent="-342900">
              <a:buFontTx/>
              <a:buChar char="-"/>
            </a:pPr>
            <a:r>
              <a:rPr lang="nl-NL" sz="1500" b="0" dirty="0"/>
              <a:t>Sport</a:t>
            </a:r>
          </a:p>
          <a:p>
            <a:endParaRPr lang="nl-NL" sz="1500" dirty="0"/>
          </a:p>
          <a:p>
            <a:r>
              <a:rPr lang="nl-NL" sz="1500" dirty="0" err="1"/>
              <a:t>Skillslab</a:t>
            </a:r>
            <a:r>
              <a:rPr lang="nl-NL" sz="1500" dirty="0"/>
              <a:t>:</a:t>
            </a:r>
          </a:p>
          <a:p>
            <a:pPr marL="285750" indent="-285750">
              <a:buFontTx/>
              <a:buChar char="-"/>
            </a:pPr>
            <a:r>
              <a:rPr lang="nl-NL" sz="1500" b="0" dirty="0" err="1"/>
              <a:t>Creativelab</a:t>
            </a:r>
            <a:endParaRPr lang="nl-NL" sz="1500" b="0" dirty="0"/>
          </a:p>
          <a:p>
            <a:pPr marL="285750" indent="-285750">
              <a:buFontTx/>
              <a:buChar char="-"/>
            </a:pPr>
            <a:r>
              <a:rPr lang="nl-NL" sz="1500" b="0" dirty="0" err="1"/>
              <a:t>Multimedialab</a:t>
            </a:r>
            <a:endParaRPr lang="nl-NL" sz="1500" b="0" dirty="0"/>
          </a:p>
          <a:p>
            <a:pPr marL="285750" indent="-285750">
              <a:buFontTx/>
              <a:buChar char="-"/>
            </a:pPr>
            <a:r>
              <a:rPr lang="nl-NL" sz="1500" b="0" dirty="0" err="1"/>
              <a:t>Foodlab</a:t>
            </a:r>
            <a:endParaRPr lang="nl-NL" sz="1500" b="0" dirty="0"/>
          </a:p>
          <a:p>
            <a:pPr marL="285750" indent="-285750">
              <a:buFontTx/>
              <a:buChar char="-"/>
            </a:pPr>
            <a:r>
              <a:rPr lang="nl-NL" sz="1500" b="0" dirty="0"/>
              <a:t>Sportslab</a:t>
            </a:r>
          </a:p>
          <a:p>
            <a:pPr marL="285750" indent="-285750">
              <a:buFontTx/>
              <a:buChar char="-"/>
            </a:pPr>
            <a:r>
              <a:rPr lang="nl-NL" sz="1500" b="0" dirty="0" err="1"/>
              <a:t>Greenchoicelab</a:t>
            </a:r>
            <a:endParaRPr lang="nl-NL" sz="1500" b="0" dirty="0"/>
          </a:p>
          <a:p>
            <a:pPr marL="285750" indent="-285750">
              <a:buFontTx/>
              <a:buChar char="-"/>
            </a:pPr>
            <a:r>
              <a:rPr lang="nl-NL" sz="1500" b="0" dirty="0" err="1"/>
              <a:t>Onstagelab</a:t>
            </a:r>
            <a:endParaRPr lang="nl-NL" sz="1500" b="0" dirty="0"/>
          </a:p>
          <a:p>
            <a:pPr marL="285750" indent="-285750">
              <a:buFontTx/>
              <a:buChar char="-"/>
            </a:pPr>
            <a:r>
              <a:rPr lang="nl-NL" sz="1500" b="0" dirty="0" err="1"/>
              <a:t>Technolab</a:t>
            </a:r>
            <a:endParaRPr lang="nl-NL" sz="1500" b="0" dirty="0"/>
          </a:p>
          <a:p>
            <a:pPr marL="285750" indent="-285750">
              <a:buFontTx/>
              <a:buChar char="-"/>
            </a:pPr>
            <a:endParaRPr lang="nl-NL" sz="1500" b="0" dirty="0"/>
          </a:p>
        </p:txBody>
      </p:sp>
    </p:spTree>
    <p:extLst>
      <p:ext uri="{BB962C8B-B14F-4D97-AF65-F5344CB8AC3E}">
        <p14:creationId xmlns:p14="http://schemas.microsoft.com/office/powerpoint/2010/main" val="2841132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dirty="0"/>
              <a:t>Rooster</a:t>
            </a:r>
          </a:p>
        </p:txBody>
      </p:sp>
      <p:graphicFrame>
        <p:nvGraphicFramePr>
          <p:cNvPr id="5" name="Tabel 4"/>
          <p:cNvGraphicFramePr>
            <a:graphicFrameLocks noGrp="1"/>
          </p:cNvGraphicFramePr>
          <p:nvPr>
            <p:extLst>
              <p:ext uri="{D42A27DB-BD31-4B8C-83A1-F6EECF244321}">
                <p14:modId xmlns:p14="http://schemas.microsoft.com/office/powerpoint/2010/main" val="360039991"/>
              </p:ext>
            </p:extLst>
          </p:nvPr>
        </p:nvGraphicFramePr>
        <p:xfrm>
          <a:off x="211023" y="1672684"/>
          <a:ext cx="8353798" cy="2607900"/>
        </p:xfrm>
        <a:graphic>
          <a:graphicData uri="http://schemas.openxmlformats.org/drawingml/2006/table">
            <a:tbl>
              <a:tblPr firstRow="1" firstCol="1" bandRow="1">
                <a:tableStyleId>{5C22544A-7EE6-4342-B048-85BDC9FD1C3A}</a:tableStyleId>
              </a:tblPr>
              <a:tblGrid>
                <a:gridCol w="302508">
                  <a:extLst>
                    <a:ext uri="{9D8B030D-6E8A-4147-A177-3AD203B41FA5}">
                      <a16:colId xmlns:a16="http://schemas.microsoft.com/office/drawing/2014/main" val="1372805492"/>
                    </a:ext>
                  </a:extLst>
                </a:gridCol>
                <a:gridCol w="885918">
                  <a:extLst>
                    <a:ext uri="{9D8B030D-6E8A-4147-A177-3AD203B41FA5}">
                      <a16:colId xmlns:a16="http://schemas.microsoft.com/office/drawing/2014/main" val="298189725"/>
                    </a:ext>
                  </a:extLst>
                </a:gridCol>
                <a:gridCol w="1446519">
                  <a:extLst>
                    <a:ext uri="{9D8B030D-6E8A-4147-A177-3AD203B41FA5}">
                      <a16:colId xmlns:a16="http://schemas.microsoft.com/office/drawing/2014/main" val="3618732919"/>
                    </a:ext>
                  </a:extLst>
                </a:gridCol>
                <a:gridCol w="1445919">
                  <a:extLst>
                    <a:ext uri="{9D8B030D-6E8A-4147-A177-3AD203B41FA5}">
                      <a16:colId xmlns:a16="http://schemas.microsoft.com/office/drawing/2014/main" val="3693089973"/>
                    </a:ext>
                  </a:extLst>
                </a:gridCol>
                <a:gridCol w="1453122">
                  <a:extLst>
                    <a:ext uri="{9D8B030D-6E8A-4147-A177-3AD203B41FA5}">
                      <a16:colId xmlns:a16="http://schemas.microsoft.com/office/drawing/2014/main" val="500864475"/>
                    </a:ext>
                  </a:extLst>
                </a:gridCol>
                <a:gridCol w="1446519">
                  <a:extLst>
                    <a:ext uri="{9D8B030D-6E8A-4147-A177-3AD203B41FA5}">
                      <a16:colId xmlns:a16="http://schemas.microsoft.com/office/drawing/2014/main" val="2207881263"/>
                    </a:ext>
                  </a:extLst>
                </a:gridCol>
                <a:gridCol w="1373293">
                  <a:extLst>
                    <a:ext uri="{9D8B030D-6E8A-4147-A177-3AD203B41FA5}">
                      <a16:colId xmlns:a16="http://schemas.microsoft.com/office/drawing/2014/main" val="1625601132"/>
                    </a:ext>
                  </a:extLst>
                </a:gridCol>
              </a:tblGrid>
              <a:tr h="245626">
                <a:tc>
                  <a:txBody>
                    <a:bodyPr/>
                    <a:lstStyle/>
                    <a:p>
                      <a:pPr algn="ctr">
                        <a:lnSpc>
                          <a:spcPct val="107000"/>
                        </a:lnSpc>
                        <a:spcAft>
                          <a:spcPts val="0"/>
                        </a:spcAft>
                      </a:pPr>
                      <a:r>
                        <a:rPr lang="nl-NL" sz="1000">
                          <a:effectLst/>
                        </a:rPr>
                        <a:t>Les</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Tijden</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Maandag HGL</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Dinsdag HGL</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Woensdag OBB</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Donderdag HGL</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Vrijdag HGL</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extLst>
                  <a:ext uri="{0D108BD9-81ED-4DB2-BD59-A6C34878D82A}">
                    <a16:rowId xmlns:a16="http://schemas.microsoft.com/office/drawing/2014/main" val="1738182416"/>
                  </a:ext>
                </a:extLst>
              </a:tr>
              <a:tr h="211249">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extLst>
                  <a:ext uri="{0D108BD9-81ED-4DB2-BD59-A6C34878D82A}">
                    <a16:rowId xmlns:a16="http://schemas.microsoft.com/office/drawing/2014/main" val="1801272414"/>
                  </a:ext>
                </a:extLst>
              </a:tr>
              <a:tr h="219871">
                <a:tc>
                  <a:txBody>
                    <a:bodyPr/>
                    <a:lstStyle/>
                    <a:p>
                      <a:pPr algn="ctr">
                        <a:lnSpc>
                          <a:spcPct val="107000"/>
                        </a:lnSpc>
                        <a:spcAft>
                          <a:spcPts val="0"/>
                        </a:spcAft>
                      </a:pPr>
                      <a:r>
                        <a:rPr lang="nl-NL" sz="1000">
                          <a:effectLst/>
                        </a:rPr>
                        <a:t>1</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08.30-09.15</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Campus</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Campus</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Campus</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extLst>
                  <a:ext uri="{0D108BD9-81ED-4DB2-BD59-A6C34878D82A}">
                    <a16:rowId xmlns:a16="http://schemas.microsoft.com/office/drawing/2014/main" val="2106612871"/>
                  </a:ext>
                </a:extLst>
              </a:tr>
              <a:tr h="211249">
                <a:tc>
                  <a:txBody>
                    <a:bodyPr/>
                    <a:lstStyle/>
                    <a:p>
                      <a:pPr algn="ctr">
                        <a:lnSpc>
                          <a:spcPct val="107000"/>
                        </a:lnSpc>
                        <a:spcAft>
                          <a:spcPts val="0"/>
                        </a:spcAft>
                      </a:pPr>
                      <a:r>
                        <a:rPr lang="nl-NL" sz="1000">
                          <a:effectLst/>
                        </a:rPr>
                        <a:t>2</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Spaans</a:t>
                      </a:r>
                    </a:p>
                  </a:txBody>
                  <a:tcPr marL="63860" marR="63860" marT="0" marB="0"/>
                </a:tc>
                <a:tc>
                  <a:txBody>
                    <a:bodyPr/>
                    <a:lstStyle/>
                    <a:p>
                      <a:pPr algn="ctr">
                        <a:lnSpc>
                          <a:spcPct val="107000"/>
                        </a:lnSpc>
                        <a:spcAft>
                          <a:spcPts val="0"/>
                        </a:spcAft>
                      </a:pPr>
                      <a:r>
                        <a:rPr lang="nl-NL" sz="1000" dirty="0">
                          <a:effectLst/>
                        </a:rPr>
                        <a:t>Campus </a:t>
                      </a: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K&amp;C</a:t>
                      </a: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Spaans</a:t>
                      </a:r>
                    </a:p>
                  </a:txBody>
                  <a:tcPr marL="63860" marR="63860" marT="0" marB="0"/>
                </a:tc>
                <a:extLst>
                  <a:ext uri="{0D108BD9-81ED-4DB2-BD59-A6C34878D82A}">
                    <a16:rowId xmlns:a16="http://schemas.microsoft.com/office/drawing/2014/main" val="4121157541"/>
                  </a:ext>
                </a:extLst>
              </a:tr>
              <a:tr h="219871">
                <a:tc>
                  <a:txBody>
                    <a:bodyPr/>
                    <a:lstStyle/>
                    <a:p>
                      <a:pPr algn="ctr">
                        <a:lnSpc>
                          <a:spcPct val="107000"/>
                        </a:lnSpc>
                        <a:spcAft>
                          <a:spcPts val="0"/>
                        </a:spcAft>
                      </a:pPr>
                      <a:r>
                        <a:rPr lang="nl-NL" sz="1000">
                          <a:effectLst/>
                        </a:rPr>
                        <a:t>3</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Campus Biologie</a:t>
                      </a:r>
                    </a:p>
                  </a:txBody>
                  <a:tcPr marL="63860" marR="63860" marT="0" marB="0"/>
                </a:tc>
                <a:tc>
                  <a:txBody>
                    <a:bodyPr/>
                    <a:lstStyle/>
                    <a:p>
                      <a:pPr algn="ctr">
                        <a:lnSpc>
                          <a:spcPct val="107000"/>
                        </a:lnSpc>
                        <a:spcAft>
                          <a:spcPts val="0"/>
                        </a:spcAft>
                      </a:pPr>
                      <a:r>
                        <a:rPr lang="nl-NL" sz="1000" dirty="0">
                          <a:effectLst/>
                        </a:rPr>
                        <a:t>Campus Aardrijkskunde</a:t>
                      </a: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S&amp;B</a:t>
                      </a: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K&amp;C</a:t>
                      </a: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Spaans</a:t>
                      </a:r>
                    </a:p>
                  </a:txBody>
                  <a:tcPr marL="63860" marR="63860" marT="0" marB="0"/>
                </a:tc>
                <a:extLst>
                  <a:ext uri="{0D108BD9-81ED-4DB2-BD59-A6C34878D82A}">
                    <a16:rowId xmlns:a16="http://schemas.microsoft.com/office/drawing/2014/main" val="4008481891"/>
                  </a:ext>
                </a:extLst>
              </a:tr>
              <a:tr h="219871">
                <a:tc>
                  <a:txBody>
                    <a:bodyPr/>
                    <a:lstStyle/>
                    <a:p>
                      <a:pPr algn="ctr">
                        <a:lnSpc>
                          <a:spcPct val="107000"/>
                        </a:lnSpc>
                        <a:spcAft>
                          <a:spcPts val="0"/>
                        </a:spcAft>
                      </a:pPr>
                      <a:r>
                        <a:rPr lang="nl-NL" sz="1000">
                          <a:effectLst/>
                        </a:rPr>
                        <a:t>4</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rPr>
                        <a:t>Campus Aardrijkskunde</a:t>
                      </a: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rPr>
                        <a:t>S&amp;B</a:t>
                      </a: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S&amp;B</a:t>
                      </a: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Nederlands</a:t>
                      </a: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Engels</a:t>
                      </a:r>
                    </a:p>
                  </a:txBody>
                  <a:tcPr marL="63860" marR="63860" marT="0" marB="0"/>
                </a:tc>
                <a:extLst>
                  <a:ext uri="{0D108BD9-81ED-4DB2-BD59-A6C34878D82A}">
                    <a16:rowId xmlns:a16="http://schemas.microsoft.com/office/drawing/2014/main" val="20174262"/>
                  </a:ext>
                </a:extLst>
              </a:tr>
              <a:tr h="211249">
                <a:tc>
                  <a:txBody>
                    <a:bodyPr/>
                    <a:lstStyle/>
                    <a:p>
                      <a:pPr algn="ctr">
                        <a:lnSpc>
                          <a:spcPct val="107000"/>
                        </a:lnSpc>
                        <a:spcAft>
                          <a:spcPts val="0"/>
                        </a:spcAft>
                      </a:pPr>
                      <a:r>
                        <a:rPr lang="nl-NL" sz="1000">
                          <a:effectLst/>
                        </a:rPr>
                        <a:t>5</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Nederlands</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S&amp;B</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nl-NL" sz="1000" dirty="0">
                          <a:effectLst/>
                        </a:rPr>
                        <a:t>Campus </a:t>
                      </a:r>
                      <a:r>
                        <a:rPr lang="nl-NL" sz="1000" dirty="0" err="1">
                          <a:effectLst/>
                        </a:rPr>
                        <a:t>Eco</a:t>
                      </a:r>
                      <a:r>
                        <a:rPr lang="nl-NL" sz="1000" dirty="0">
                          <a:effectLst/>
                        </a:rPr>
                        <a:t>/</a:t>
                      </a:r>
                      <a:r>
                        <a:rPr lang="nl-NL" sz="1000" dirty="0" err="1">
                          <a:effectLst/>
                        </a:rPr>
                        <a:t>technas</a:t>
                      </a:r>
                      <a:r>
                        <a:rPr lang="nl-NL" sz="1000" dirty="0">
                          <a:effectLst/>
                        </a:rPr>
                        <a:t>/food</a:t>
                      </a: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Wiskunde</a:t>
                      </a: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Engels</a:t>
                      </a:r>
                    </a:p>
                  </a:txBody>
                  <a:tcPr marL="63860" marR="63860" marT="0" marB="0"/>
                </a:tc>
                <a:extLst>
                  <a:ext uri="{0D108BD9-81ED-4DB2-BD59-A6C34878D82A}">
                    <a16:rowId xmlns:a16="http://schemas.microsoft.com/office/drawing/2014/main" val="1300990774"/>
                  </a:ext>
                </a:extLst>
              </a:tr>
              <a:tr h="219871">
                <a:tc>
                  <a:txBody>
                    <a:bodyPr/>
                    <a:lstStyle/>
                    <a:p>
                      <a:pPr algn="ctr">
                        <a:lnSpc>
                          <a:spcPct val="107000"/>
                        </a:lnSpc>
                        <a:spcAft>
                          <a:spcPts val="0"/>
                        </a:spcAft>
                      </a:pPr>
                      <a:r>
                        <a:rPr lang="nl-NL" sz="1000">
                          <a:effectLst/>
                        </a:rPr>
                        <a:t>6</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rPr>
                        <a:t>Campus Geschiedenis</a:t>
                      </a: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Wiskunde</a:t>
                      </a:r>
                    </a:p>
                  </a:txBody>
                  <a:tcPr marL="63860" marR="63860" marT="0" marB="0"/>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nl-NL" sz="1000" dirty="0">
                          <a:effectLst/>
                        </a:rPr>
                        <a:t>Campus </a:t>
                      </a:r>
                      <a:r>
                        <a:rPr lang="nl-NL" sz="1000" dirty="0" err="1">
                          <a:effectLst/>
                        </a:rPr>
                        <a:t>Eco</a:t>
                      </a:r>
                      <a:r>
                        <a:rPr lang="nl-NL" sz="1000" dirty="0">
                          <a:effectLst/>
                        </a:rPr>
                        <a:t>/</a:t>
                      </a:r>
                      <a:r>
                        <a:rPr lang="nl-NL" sz="1000" dirty="0" err="1">
                          <a:effectLst/>
                        </a:rPr>
                        <a:t>technas</a:t>
                      </a:r>
                      <a:r>
                        <a:rPr lang="nl-NL" sz="1000" dirty="0">
                          <a:effectLst/>
                        </a:rPr>
                        <a:t>/food</a:t>
                      </a: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latin typeface="Calibri" panose="020F0502020204030204" pitchFamily="34" charset="0"/>
                          <a:ea typeface="DengXian"/>
                          <a:cs typeface="Times New Roman" panose="02020603050405020304" pitchFamily="18" charset="0"/>
                        </a:rPr>
                        <a:t>Wiskunde</a:t>
                      </a:r>
                    </a:p>
                  </a:txBody>
                  <a:tcPr marL="63860" marR="63860" marT="0" marB="0"/>
                </a:tc>
                <a:tc>
                  <a:txBody>
                    <a:bodyPr/>
                    <a:lstStyle/>
                    <a:p>
                      <a:pPr algn="ctr">
                        <a:lnSpc>
                          <a:spcPct val="107000"/>
                        </a:lnSpc>
                        <a:spcAft>
                          <a:spcPts val="0"/>
                        </a:spcAft>
                      </a:pPr>
                      <a:r>
                        <a:rPr lang="nl-NL" sz="1000" dirty="0">
                          <a:effectLst/>
                        </a:rPr>
                        <a:t>Campus Geschiedenis</a:t>
                      </a: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extLst>
                  <a:ext uri="{0D108BD9-81ED-4DB2-BD59-A6C34878D82A}">
                    <a16:rowId xmlns:a16="http://schemas.microsoft.com/office/drawing/2014/main" val="2755769741"/>
                  </a:ext>
                </a:extLst>
              </a:tr>
              <a:tr h="211249">
                <a:tc>
                  <a:txBody>
                    <a:bodyPr/>
                    <a:lstStyle/>
                    <a:p>
                      <a:pPr algn="ctr">
                        <a:lnSpc>
                          <a:spcPct val="107000"/>
                        </a:lnSpc>
                        <a:spcAft>
                          <a:spcPts val="0"/>
                        </a:spcAft>
                      </a:pPr>
                      <a:r>
                        <a:rPr lang="nl-NL" sz="1000">
                          <a:effectLst/>
                        </a:rPr>
                        <a:t>7</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rPr>
                        <a:t> Nederlands</a:t>
                      </a: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rPr>
                        <a:t>Campus</a:t>
                      </a: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Skills Lab</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dirty="0">
                          <a:effectLst/>
                        </a:rPr>
                        <a:t>Campus Biologie</a:t>
                      </a: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Campus</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extLst>
                  <a:ext uri="{0D108BD9-81ED-4DB2-BD59-A6C34878D82A}">
                    <a16:rowId xmlns:a16="http://schemas.microsoft.com/office/drawing/2014/main" val="579763224"/>
                  </a:ext>
                </a:extLst>
              </a:tr>
              <a:tr h="219871">
                <a:tc>
                  <a:txBody>
                    <a:bodyPr/>
                    <a:lstStyle/>
                    <a:p>
                      <a:pPr algn="ctr">
                        <a:lnSpc>
                          <a:spcPct val="107000"/>
                        </a:lnSpc>
                        <a:spcAft>
                          <a:spcPts val="0"/>
                        </a:spcAft>
                      </a:pPr>
                      <a:r>
                        <a:rPr lang="nl-NL" sz="1000">
                          <a:effectLst/>
                        </a:rPr>
                        <a:t>8</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Skills Lab</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extLst>
                  <a:ext uri="{0D108BD9-81ED-4DB2-BD59-A6C34878D82A}">
                    <a16:rowId xmlns:a16="http://schemas.microsoft.com/office/drawing/2014/main" val="1787727640"/>
                  </a:ext>
                </a:extLst>
              </a:tr>
              <a:tr h="211249">
                <a:tc>
                  <a:txBody>
                    <a:bodyPr/>
                    <a:lstStyle/>
                    <a:p>
                      <a:pPr algn="ctr">
                        <a:lnSpc>
                          <a:spcPct val="107000"/>
                        </a:lnSpc>
                        <a:spcAft>
                          <a:spcPts val="0"/>
                        </a:spcAft>
                      </a:pPr>
                      <a:r>
                        <a:rPr lang="nl-NL" sz="1000">
                          <a:effectLst/>
                        </a:rPr>
                        <a:t>9</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15.45-16.30</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Skills Lab</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ctr">
                        <a:lnSpc>
                          <a:spcPct val="107000"/>
                        </a:lnSpc>
                        <a:spcAft>
                          <a:spcPts val="0"/>
                        </a:spcAft>
                      </a:pPr>
                      <a:r>
                        <a:rPr lang="nl-NL" sz="1000">
                          <a:effectLst/>
                        </a:rPr>
                        <a:t> </a:t>
                      </a:r>
                      <a:endParaRPr lang="nl-NL" sz="1000">
                        <a:effectLst/>
                        <a:latin typeface="Calibri" panose="020F0502020204030204" pitchFamily="34" charset="0"/>
                        <a:ea typeface="DengXian"/>
                        <a:cs typeface="Times New Roman" panose="02020603050405020304" pitchFamily="18" charset="0"/>
                      </a:endParaRPr>
                    </a:p>
                  </a:txBody>
                  <a:tcPr marL="63860" marR="63860" marT="0" marB="0"/>
                </a:tc>
                <a:tc>
                  <a:txBody>
                    <a:bodyPr/>
                    <a:lstStyle/>
                    <a:p>
                      <a:pPr algn="r">
                        <a:lnSpc>
                          <a:spcPct val="107000"/>
                        </a:lnSpc>
                        <a:spcAft>
                          <a:spcPts val="0"/>
                        </a:spcAft>
                      </a:pPr>
                      <a:r>
                        <a:rPr lang="nl-NL" sz="1000" dirty="0">
                          <a:effectLst/>
                        </a:rPr>
                        <a:t>34</a:t>
                      </a:r>
                      <a:endParaRPr lang="nl-NL" sz="1000" dirty="0">
                        <a:effectLst/>
                        <a:latin typeface="Calibri" panose="020F0502020204030204" pitchFamily="34" charset="0"/>
                        <a:ea typeface="DengXian"/>
                        <a:cs typeface="Times New Roman" panose="02020603050405020304" pitchFamily="18" charset="0"/>
                      </a:endParaRPr>
                    </a:p>
                  </a:txBody>
                  <a:tcPr marL="63860" marR="63860" marT="0" marB="0"/>
                </a:tc>
                <a:extLst>
                  <a:ext uri="{0D108BD9-81ED-4DB2-BD59-A6C34878D82A}">
                    <a16:rowId xmlns:a16="http://schemas.microsoft.com/office/drawing/2014/main" val="3454234973"/>
                  </a:ext>
                </a:extLst>
              </a:tr>
            </a:tbl>
          </a:graphicData>
        </a:graphic>
      </p:graphicFrame>
    </p:spTree>
    <p:extLst>
      <p:ext uri="{BB962C8B-B14F-4D97-AF65-F5344CB8AC3E}">
        <p14:creationId xmlns:p14="http://schemas.microsoft.com/office/powerpoint/2010/main" val="2195979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dirty="0"/>
              <a:t>Praktisch</a:t>
            </a:r>
          </a:p>
        </p:txBody>
      </p:sp>
      <p:sp>
        <p:nvSpPr>
          <p:cNvPr id="4" name="Tijdelijke aanduiding voor tekst 3"/>
          <p:cNvSpPr>
            <a:spLocks noGrp="1"/>
          </p:cNvSpPr>
          <p:nvPr>
            <p:ph type="body" sz="quarter" idx="14"/>
          </p:nvPr>
        </p:nvSpPr>
        <p:spPr>
          <a:xfrm>
            <a:off x="304800" y="1423887"/>
            <a:ext cx="8260021" cy="3151658"/>
          </a:xfrm>
        </p:spPr>
        <p:txBody>
          <a:bodyPr/>
          <a:lstStyle/>
          <a:p>
            <a:pPr>
              <a:lnSpc>
                <a:spcPct val="100000"/>
              </a:lnSpc>
            </a:pPr>
            <a:r>
              <a:rPr lang="nl-NL" b="1" dirty="0"/>
              <a:t>Niet het wiel opnieuw uitvinden:</a:t>
            </a:r>
          </a:p>
          <a:p>
            <a:pPr marL="285750" indent="-285750">
              <a:lnSpc>
                <a:spcPct val="100000"/>
              </a:lnSpc>
              <a:buFontTx/>
              <a:buChar char="-"/>
            </a:pPr>
            <a:r>
              <a:rPr lang="nl-NL" dirty="0"/>
              <a:t>Onderwijsvormen zoals de Campus bestaan al jaren (met succes!)</a:t>
            </a:r>
          </a:p>
          <a:p>
            <a:pPr marL="285750" indent="-285750">
              <a:lnSpc>
                <a:spcPct val="100000"/>
              </a:lnSpc>
              <a:buFontTx/>
              <a:buChar char="-"/>
            </a:pPr>
            <a:r>
              <a:rPr lang="nl-NL" dirty="0"/>
              <a:t>Samenwerking met IMYC ter versteviging van de wetenschappelijke onderbouwing en het curriculumaanbod</a:t>
            </a:r>
          </a:p>
          <a:p>
            <a:pPr marL="285750" indent="-285750">
              <a:lnSpc>
                <a:spcPct val="100000"/>
              </a:lnSpc>
              <a:buFontTx/>
              <a:buChar char="-"/>
            </a:pPr>
            <a:endParaRPr lang="nl-NL" dirty="0"/>
          </a:p>
          <a:p>
            <a:pPr>
              <a:lnSpc>
                <a:spcPct val="100000"/>
              </a:lnSpc>
            </a:pPr>
            <a:r>
              <a:rPr lang="nl-NL" b="1" dirty="0"/>
              <a:t>Onderwijsinspectie:</a:t>
            </a:r>
          </a:p>
          <a:p>
            <a:pPr marL="285750" indent="-285750">
              <a:lnSpc>
                <a:spcPct val="100000"/>
              </a:lnSpc>
              <a:buFontTx/>
              <a:buChar char="-"/>
            </a:pPr>
            <a:r>
              <a:rPr lang="nl-NL" dirty="0"/>
              <a:t>Campus voldoet aan dezelfde eisen als regulier (onderwijstijd, SLO-kerndoelen, leerlingvolgsysteem, werken naar exameneisen)</a:t>
            </a:r>
          </a:p>
          <a:p>
            <a:pPr marL="285750" indent="-285750">
              <a:lnSpc>
                <a:spcPct val="100000"/>
              </a:lnSpc>
              <a:buFontTx/>
              <a:buChar char="-"/>
            </a:pPr>
            <a:endParaRPr lang="nl-NL" dirty="0"/>
          </a:p>
          <a:p>
            <a:pPr>
              <a:lnSpc>
                <a:spcPct val="100000"/>
              </a:lnSpc>
            </a:pPr>
            <a:r>
              <a:rPr lang="nl-NL" b="1" dirty="0"/>
              <a:t>Formatief handelen: </a:t>
            </a:r>
            <a:r>
              <a:rPr lang="nl-NL" dirty="0"/>
              <a:t>De Campus werkt met een leerlingvolgsysteem waarbij leerlingen gevolgd worden door formatief handelen. Niet product, maar proces staat centraal.</a:t>
            </a:r>
            <a:endParaRPr lang="nl-NL" b="1" dirty="0"/>
          </a:p>
        </p:txBody>
      </p:sp>
    </p:spTree>
    <p:extLst>
      <p:ext uri="{BB962C8B-B14F-4D97-AF65-F5344CB8AC3E}">
        <p14:creationId xmlns:p14="http://schemas.microsoft.com/office/powerpoint/2010/main" val="2963418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2748B49-EC88-DA41-9EE6-B614FE544C28}"/>
              </a:ext>
            </a:extLst>
          </p:cNvPr>
          <p:cNvSpPr>
            <a:spLocks noGrp="1"/>
          </p:cNvSpPr>
          <p:nvPr>
            <p:ph type="body" sz="quarter" idx="11"/>
          </p:nvPr>
        </p:nvSpPr>
        <p:spPr/>
        <p:txBody>
          <a:bodyPr/>
          <a:lstStyle/>
          <a:p>
            <a:r>
              <a:rPr lang="nl-NL" dirty="0"/>
              <a:t>Beoordeling</a:t>
            </a:r>
          </a:p>
        </p:txBody>
      </p:sp>
      <p:sp>
        <p:nvSpPr>
          <p:cNvPr id="4" name="Tijdelijke aanduiding voor tekst 3">
            <a:extLst>
              <a:ext uri="{FF2B5EF4-FFF2-40B4-BE49-F238E27FC236}">
                <a16:creationId xmlns:a16="http://schemas.microsoft.com/office/drawing/2014/main" id="{B5A56C6E-788D-3047-8AD1-C4DB57C3ECE9}"/>
              </a:ext>
            </a:extLst>
          </p:cNvPr>
          <p:cNvSpPr>
            <a:spLocks noGrp="1"/>
          </p:cNvSpPr>
          <p:nvPr>
            <p:ph type="body" sz="quarter" idx="14"/>
          </p:nvPr>
        </p:nvSpPr>
        <p:spPr>
          <a:xfrm>
            <a:off x="211023" y="1423887"/>
            <a:ext cx="8353798" cy="3151658"/>
          </a:xfrm>
        </p:spPr>
        <p:txBody>
          <a:bodyPr/>
          <a:lstStyle/>
          <a:p>
            <a:r>
              <a:rPr lang="nl-NL" dirty="0"/>
              <a:t>We werken per vakgebied met een </a:t>
            </a:r>
            <a:r>
              <a:rPr lang="nl-NL" dirty="0" err="1"/>
              <a:t>rubric</a:t>
            </a:r>
            <a:r>
              <a:rPr lang="nl-NL" dirty="0"/>
              <a:t> op verschillende niveaus.</a:t>
            </a:r>
          </a:p>
          <a:p>
            <a:endParaRPr lang="nl-NL" dirty="0"/>
          </a:p>
          <a:p>
            <a:endParaRPr lang="nl-NL" dirty="0"/>
          </a:p>
        </p:txBody>
      </p:sp>
      <p:pic>
        <p:nvPicPr>
          <p:cNvPr id="6" name="Afbeelding 5" descr="Afbeelding met tekst, schermopname, Parallel, ontvangst&#10;&#10;Automatisch gegenereerde beschrijving">
            <a:extLst>
              <a:ext uri="{FF2B5EF4-FFF2-40B4-BE49-F238E27FC236}">
                <a16:creationId xmlns:a16="http://schemas.microsoft.com/office/drawing/2014/main" id="{F5E6BFB7-5E2C-8743-80B4-AA3237A8C35C}"/>
              </a:ext>
            </a:extLst>
          </p:cNvPr>
          <p:cNvPicPr>
            <a:picLocks noChangeAspect="1"/>
          </p:cNvPicPr>
          <p:nvPr/>
        </p:nvPicPr>
        <p:blipFill>
          <a:blip r:embed="rId2"/>
          <a:stretch>
            <a:fillRect/>
          </a:stretch>
        </p:blipFill>
        <p:spPr>
          <a:xfrm>
            <a:off x="211023" y="1676540"/>
            <a:ext cx="8491645" cy="3466960"/>
          </a:xfrm>
          <a:prstGeom prst="rect">
            <a:avLst/>
          </a:prstGeom>
        </p:spPr>
      </p:pic>
    </p:spTree>
    <p:extLst>
      <p:ext uri="{BB962C8B-B14F-4D97-AF65-F5344CB8AC3E}">
        <p14:creationId xmlns:p14="http://schemas.microsoft.com/office/powerpoint/2010/main" val="2476306053"/>
      </p:ext>
    </p:extLst>
  </p:cSld>
  <p:clrMapOvr>
    <a:masterClrMapping/>
  </p:clrMapOvr>
</p:sld>
</file>

<file path=ppt/theme/theme1.xml><?xml version="1.0" encoding="utf-8"?>
<a:theme xmlns:a="http://schemas.openxmlformats.org/drawingml/2006/main" name="Office-thema">
  <a:themeElements>
    <a:clrScheme name="Aangepast 1">
      <a:dk1>
        <a:srgbClr val="5E514D"/>
      </a:dk1>
      <a:lt1>
        <a:sysClr val="window" lastClr="FFFFFF"/>
      </a:lt1>
      <a:dk2>
        <a:srgbClr val="009CDE"/>
      </a:dk2>
      <a:lt2>
        <a:srgbClr val="FFFFFF"/>
      </a:lt2>
      <a:accent1>
        <a:srgbClr val="009CDE"/>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1428</TotalTime>
  <Words>550</Words>
  <Application>Microsoft Macintosh PowerPoint</Application>
  <PresentationFormat>Diavoorstelling (16:9)</PresentationFormat>
  <Paragraphs>144</Paragraphs>
  <Slides>11</Slides>
  <Notes>0</Notes>
  <HiddenSlides>0</HiddenSlides>
  <MMClips>3</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vt:i4>
      </vt:variant>
    </vt:vector>
  </HeadingPairs>
  <TitlesOfParts>
    <vt:vector size="16" baseType="lpstr">
      <vt:lpstr>Arial</vt:lpstr>
      <vt:lpstr>Bahnschrift SemiBold</vt:lpstr>
      <vt:lpstr>Calibri</vt:lpstr>
      <vt:lpstr>Lucida Grande</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Advance Communications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Axel Bisschoff</dc:creator>
  <cp:lastModifiedBy>Erna Brummel (bue)</cp:lastModifiedBy>
  <cp:revision>108</cp:revision>
  <dcterms:created xsi:type="dcterms:W3CDTF">2019-10-28T10:13:26Z</dcterms:created>
  <dcterms:modified xsi:type="dcterms:W3CDTF">2023-11-21T15:21:53Z</dcterms:modified>
</cp:coreProperties>
</file>